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4"/>
  </p:notesMasterIdLst>
  <p:handoutMasterIdLst>
    <p:handoutMasterId r:id="rId75"/>
  </p:handoutMasterIdLst>
  <p:sldIdLst>
    <p:sldId id="257" r:id="rId2"/>
    <p:sldId id="258" r:id="rId3"/>
    <p:sldId id="259" r:id="rId4"/>
    <p:sldId id="265" r:id="rId5"/>
    <p:sldId id="268" r:id="rId6"/>
    <p:sldId id="263" r:id="rId7"/>
    <p:sldId id="269" r:id="rId8"/>
    <p:sldId id="266" r:id="rId9"/>
    <p:sldId id="260" r:id="rId10"/>
    <p:sldId id="261" r:id="rId11"/>
    <p:sldId id="262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7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64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A85"/>
    <a:srgbClr val="33997E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28" autoAdjust="0"/>
    <p:restoredTop sz="84120" autoAdjust="0"/>
  </p:normalViewPr>
  <p:slideViewPr>
    <p:cSldViewPr snapToGrid="0">
      <p:cViewPr varScale="1">
        <p:scale>
          <a:sx n="77" d="100"/>
          <a:sy n="7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CB4C6-AA6E-45EC-8C14-522EEF4B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365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3:13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17888 17640 140 0,'-3'-8'52'0,"3"8"-28"0,3 0-24 0,-3 0 13 16</inkml:trace>
  <inkml:trace contextRef="#ctx0" brushRef="#br0" timeOffset="267.202">17897 17632 270 0,'6'0'28'0,"-6"0"-13"16,0 0 2-16,0 8 0 0,-6 5-3 0,-9 0 0 16,-3 11-8-16,-3-3-4 15,1 6 1-15,-1-1 2 16,0 1-4-16,0-4-1 15,0-1 2-15,6-4 3 16,3 1-2-16,0-6-2 16,7 0 0-16,2-5-1 15,6 5-3-15,2-2 2 16,7-3 1-16,3 5 0 0,0 0 0 16,3 6 0-1,6-1 0-15,-3-2 0 16,-3 11-7-16,-1-9-3 0,1 3-43 15,0-2-20-15,-3-1-17 16</inkml:trace>
  <inkml:trace contextRef="#ctx0" brushRef="#br0" timeOffset="626.98">17787 17867 208 0,'-24'-5'77'0,"21"5"-42"0,-3 0-37 0,6 0 17 15,0 0-2-15,0 0 4 16,6 0 2-16,6-8 3 15,12 3-12-15,8-3 1 0,10-5 0 16,9 5-9-16,5-6 0 16,10 9-2-16,2 0 2 15,-5 5-1-15,2-3-1 16,-2 1 1-16,-7-1 1 16,-5-2-6-16,-6 5 1 0,-7-6-34 15,-5 4-13-15,-6-4-41 16,-6 1-37-1,-6-3 50-15</inkml:trace>
  <inkml:trace contextRef="#ctx0" brushRef="#br0" timeOffset="1121.841">18977 17547 124 0,'-6'21'46'0,"6"11"-24"0,0 26-8 0,0-31 15 0,-5 12-12 16,-1 6-4-16,3 8-6 16,0 6-2-16,3-1-3 15,0-5 1-15,0-8 0 0,6-6-12 16,0-7-4-16,-3-5-62 15</inkml:trace>
  <inkml:trace contextRef="#ctx0" brushRef="#br0" timeOffset="1323.68">18781 17881 260 0,'-6'-14'99'0,"9"9"-54"0,3-3-44 0,0 8 19 16,6-8-16-16,0-2-4 16,6 7-3-16,5-2-1 15,7-1 3-15,3 4-2 0,3 4-1 16,-1 4-52-16,-2 2-23 16</inkml:trace>
  <inkml:trace contextRef="#ctx0" brushRef="#br0" timeOffset="1618.829">19135 17894 228 0,'-12'-6'85'0,"6"6"-46"0,3 0-48 15,3 0 14-15,-3 3-10 16,0 5 1-16,0 5 2 16,0 14 1-16,3 5 1 15,3 7-3-15,3-4 2 0,3-4 1 16,6 1 0-16,6-11 4 15,0-8 2-15,-3-7 6 16,0-6 3-16,-1-8 0 16,-2-11 4-16,-3-2-7 15,-6-8-2-15,-9 0-5 16,-3-3-4-16,-3 0 0 0,-9 11 1 16,1-3-6-16,-1 3-1 15,3 16-38-15,3 0-14 16,0 5-48-1</inkml:trace>
  <inkml:trace contextRef="#ctx0" brushRef="#br0" timeOffset="2099.028">19424 17907 132 0,'-3'-8'49'0,"3"3"-26"0,0 2-14 0,0 3 14 16,-6-3 11-16,0 3 6 0,-6 0-19 15,-3 3-9-15,0 5-8 16,0 5-6-16,4 8-1 0,-1 3 2 16,3 11 0-16,3-4 1 15,3 4 0-15,6-3 0 16,3-9 0-16,0-7 0 15,9-3 11 1,2-7 2-16,-2-12 5 16,0-9 2-16,-3-9-9 15,0-8-2-15,0-2-5 16,-3-6-3-16,-3-10-3 0,-3-3-1 16,-3 0-3-1,0-5 1-15,-3 10 5 16,0 8 2-16,3 11 4 15,-3 8 3-15,3 8-6 16,0 8-2-16,0 18-12 0,3 13-3 16,0 19 7-16,0-5 3 15,3 10 10-15,0-2 6 16,3-3-22-16,6-6-7 16,2 6-49-16,1-8-23 15,-3-7 3-15</inkml:trace>
  <inkml:trace contextRef="#ctx0" brushRef="#br0" timeOffset="2490.894">19728 17828 236 0,'-24'-19'88'0,"18"24"-48"0,-6 9-49 15,3-9 14-15,-6 3-3 16,-3 5 1-16,0 6 3 15,0 2 1-15,4 5-3 16,-1 1-3-16,6 4 2 0,6 1-4 16,6-5 0-16,3-1 1 15,6-7 2-15,0-6-1 16,2-8-1-16,1-7-8 0,0-6-5 16,-3-6 2-16,-3-4 2 15,-3-3 5-15,-3 2 4 16,0-2 3-16,-3 2 1 15,3 6 2-15,-3 8 3 16,0 2-4-16,0 3-3 16,3 8-1-16,3 13 1 15,0 3-3-15,0-3 0 16,0 6 1-16,3-3 2 16,0-6-3-16,-1-2-2 15,1-5-40-15,0-3-19 16,0-8-28-16</inkml:trace>
  <inkml:trace contextRef="#ctx0" brushRef="#br0" timeOffset="2700.427">19838 17841 200 0,'0'0'77'0,"3"8"-42"0,15 5-37 15,-13-2 14-15,1-3-4 16,3 5 2-16,0 5-5 15,0 1-1-15,0-3-2 16,3 2 1-16,0-5 0 0,0 1 1 16,-3-1 0-16,0-8-11 15,3 3-5-15,-3-8-34 16,-1-8-13-16,1 0-22 16</inkml:trace>
  <inkml:trace contextRef="#ctx0" brushRef="#br0" timeOffset="2850.336">20052 17873 196 0,'-3'0'74'0,"3"2"-40"0,0 17-27 0,-3-6 18 16,-3 13-4-16,-3 1 2 15,-3 18-11-15,0-5-4 16,0 5-5-16,1 0 0 0,-1 0 0 16,3-11-10-16,3-2-3 15,3 2-90 1</inkml:trace>
  <inkml:trace contextRef="#ctx0" brushRef="#br0" timeOffset="3199.967">20159 17926 176 0,'0'-6'68'0,"6"-2"-36"0,0-2-13 0,-3 2 23 15,0 0-8 1,0-11 0-16,-3 1-6 15,0-3-3-15,0-6-13 16,-3 1-8-16,0 2 0 0,0 11-3 0,0-8-1 16,3 13-21-16,0-3-11 15,0 22-174 1,3-3 84 0</inkml:trace>
  <inkml:trace contextRef="#ctx0" brushRef="#br0" timeOffset="3480.108">20356 17836 120 0,'-6'0'46'0,"3"0"-24"0,-3 0-26 16,-9 5 100-1,0 3-34-15,0 2-28 16,3-2-20-16,3 0-12 15,0 3-5-15,6-3 0 0,3 5 2 16,9 6 2-16,3-1-5 16,0-2 1-16,0 2 7 15,-3 6 7-15,-3-8 8 16,-9 8 5-16,0-3-8 16,-12-8-2-16,0 6-30 0,-6-6-14 15,0 6-93 1</inkml:trace>
  <inkml:trace contextRef="#ctx0" brushRef="#br0" timeOffset="4095.791">20906 17486 192 0,'3'-18'74'0,"-3"18"-40"0,0 0-44 0,3 2 9 16,0 9 2-16,-3 8 6 15,-3 20 3-15,0 9 2 16,-3 10-6-16,0 6-2 0,0-4 0 16,0 7 0-16,0 4 0 15,1-13-2-15,2-8 1 0,3-7-2 16,3-11 2 0,2-6-37-16,4-7-15 0,0-6-37 15</inkml:trace>
  <inkml:trace contextRef="#ctx0" brushRef="#br0" timeOffset="4487.431">21061 17933 152 0,'-3'0'57'0,"3"0"-30"0,0 0-12 15,0 0 20-15,0 0-13 0,3 6-4 16,3 2-11-16,3-3-3 15,3 8-2-15,3-5-4 16,0-3 1-16,2 3 3 0,10-5 1 16,-6-3 1-16,-3-5 2 15,-3-1 1-15,-3-1 1 16,-3-4-2-16,-3-2-1 16,-3 5-3-16,-9 0 1 15,-9-3 0-15,-3 11 3 16,0 0-3-16,-3 0-2 15,-3 11 0-15,4-3-1 16,2 10 4-16,3-2 2 0,6 0 0 16,3 0-1-16,6 10-3 15,6-7-2-15,3 2 1 16,6-2-1 0,8-1-20-16,7-5-9 0,0 1-40 15,-3-7-58 1,0-1 27-16</inkml:trace>
  <inkml:trace contextRef="#ctx0" brushRef="#br0" timeOffset="4756.099">21436 17907 148 0,'-18'-3'57'0,"12"3"-30"0,-6 0-5 15,6 3 23-15,-3-3-10 16,-2 5-2-16,-4 1-22 16,0 2-8-16,0 5-3 0,3 5-3 0,3-2 1 15,6 11 0-15,6-4 0 16,6 4 2-16,9-6 2 16,3 3 1-16,11-11 1 15,1 0-20-15,3-5-9 16,0-2-67-1,-7-12-36-15,7-7 57 16</inkml:trace>
  <inkml:trace contextRef="#ctx0" brushRef="#br0" timeOffset="5161.2">21627 17592 168 0,'0'3'66'0,"-3"-1"-36"0,6 14-35 0,0 3 12 16,3 7 9-16,-6 6 7 16,0 16-9-16,-3 5-3 15,3 2-7-15,0-2-1 0,3 0 1 16,2-3-2-16,1-7 1 15,0-12 0-15,0 1 1 16,0-11-31-16,3-2-82 31</inkml:trace>
  <inkml:trace contextRef="#ctx0" brushRef="#br0" timeOffset="5357.756">21522 17862 228 0,'-9'-13'85'0,"12"10"-46"0,0-2-26 16,3 5 24-16,0 0-12 15,6 0-5-15,0-5-14 16,3 2-3-16,6-2-3 16,3-1-3-16,2 12 0 0,1-1-23 15,3 3-10-15,-6 5-80 16</inkml:trace>
  <inkml:trace contextRef="#ctx0" brushRef="#br0" timeOffset="5716.506">21781 17899 204 0,'-6'0'77'0,"6"3"-42"0,3 2-45 0,-3 6 9 15,3 4-2-15,0 4 1 16,0 13 4-16,3-1 1 15,-3-1-1-15,6-4-2 0,0-2 3 16,0-6 0-16,0-4 3 16,0-6 6-16,-3-8 4 15,6 0-2-15,0-19 2 16,6 3-11-16,-4-13-3 0,-2 3-9 16,-3-4-3-1,0 7 10-15,-3 4 4 0,0 6 7 16,-3 5 6-16,0 3-5 15,-3 5-2-15,3 10-5 16,0 6-4-16,0 3 0 16,3 7-1-16,3 1 0 15,0-1 0-15,0-7-16 16,0-1-4-16,0 1-50 16,-1-6-65-1,1-11 29-15</inkml:trace>
  <inkml:trace contextRef="#ctx0" brushRef="#br0" timeOffset="6032.494">22079 17944 200 0,'-3'-5'74'0,"3"10"-40"0,6-2-44 0,-6 2 9 16,9 3 9 0,-3 5 8-16,0 3 8 0,0 0 5 15,0 10-15-15,-3-2-8 0,3-3-4 16,-3-2 0-16,-3-6 1 15,0-5 7-15,0-3 19 16,0-5-2 0,0 0-5-16,0-13-3 15,6-5-9-15,0-4-2 0,0-4-4 16,2-6-1 0,1 8 3-16,3-2 3 15,-3 5-2-15,0 2-2 16,0 3-5-16,0 6-2 0,3 7-24 15,0 3-7-15,-3 8-63 16,0 5-26-16,-3 1 13 16</inkml:trace>
  <inkml:trace contextRef="#ctx0" brushRef="#br0" timeOffset="6376.907">22287 17992 232 0,'6'0'88'0,"3"5"-48"0,3 0-47 15,-6-2 14-15,6-3-5 16,6 5 3-16,0-5-2 16,0 0 0-16,-1 0-1 15,-2 0-2-15,0-5 3 0,0-3 2 0,-3 0 4 16,-3-3-2-16,-3-2 1 16,-6 0-3-16,0 5 0 15,-3-5-10-15,-6 2-4 16,0 3-9-16,-9 3-1 15,-3 5 10-15,1 5 5 16,-1 9 3-16,0-1 3 16,3 8 10-16,3-3 4 15,6 14 10-15,3 0 4 16,6-6-12-16,6 1-3 16,6-6-7-16,18 5 0 15,3-7-5-15,5-6 0 0,13-5-36 16,0-3-16-16,-1-5-76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0:19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10223 13798 176 0,'0'0'68'0,"3"0"-36"0,-3 3-33 0,0 5 15 15,3 5 1-15,-3 5 3 16,3 9-1-16,0 5 0 16,-3 5-9-16,3 5-3 0,0 3 1 15,-3-3-1-15,3-2 2 16,0-3-4-16,0-8-2 16,-3-5 0-16,0-3-1 15,0-5-11-15,0-5-3 16,0-4-42-16,0-7-66 31</inkml:trace>
  <inkml:trace contextRef="#ctx0" brushRef="#br0" timeOffset="561.211">10235 13875 116 0,'-6'-3'44'0,"3"6"-24"0,0-3-10 0,3 0 14 15,0 0-9-15,-3 0-3 16,0 0 8-16,0-3 4 15,0 0-12-15,0 1 2 0,1-1 0 16,2-2 1-16,0 0 1 16,5-6 3-1,4 0-9-15,6 3-3 16,3-2-9-16,0 5-1 16,0 7 1-16,3 6 1 15,-3 3 1-15,-4 5 0 16,-5 5 0-16,-3 5 0 15,-6 1 2-15,-6 4 1 0,0 4-1 16,-5-3-2-16,-1-6 1 16,-3-5 1-16,3-5-1 15,0-3-1-15,3-2 3 16,3-3 0-16,0 0-4 16,3-3 1-16,6 0 0 15,6 6 0-15,3 0-3 16,3-1 2-16,3 3 14 15,2 1 6-15,4 1-7 16,0 1-4-16,-3 0-5 16,0-3-3-16,-3 1-4 0,-6-1 0 15,-1 0-84 1,-5 3-71-16,3-3 46 16</inkml:trace>
  <inkml:trace contextRef="#ctx0" brushRef="#br0" timeOffset="2482.69">9953 15285 176 0,'-6'3'68'0,"6"-1"-36"0,-3 1-24 0,3-3 16 16,0 0-3-16,0 0 2 15,0 0-9-15,0 0-1 16,0 0-7-16,0-3 0 0,3-2 4 15,3-3-8-15,-1 0-3 0,1-2 2 16,3 2 3 0,0 0-1-16,-3 0-2 0,0 2-3 15,0 1 1-15,0 2-1 16,0 3-2-16,0 0 5 16,0 0 3-16,0 3-3 15,6 0-3-15,-3 2-2 16,0 0 3-16,6 1 2 15,-4-1 4-15,1 0-7 16,-3-2 0-16,0 2 2 16,0-2 4-16,0-1 1 15,0-2 0-15,3 0-6 16,-3-2 1-16,-3-1-2 16,0 1 0-16,0-4-18 15,-6 1-9-15,0 0-25 0,0-1-11 16,-3 4-18-1</inkml:trace>
  <inkml:trace contextRef="#ctx0" brushRef="#br0" timeOffset="2891.861">9988 15454 148 0,'-6'3'57'0,"6"0"-30"0,-3-3-14 16,3 0 17-16,0 0-6 16,0 0 0-16,3-3-11 15,3-8-3-15,0-2-6 16,3 0-5-16,0 2 0 0,0 1 1 15,-3 2 0-15,6 3-3 16,-3 5 2 0,0 5 1-16,3 5 0 15,-6 1 0-15,5 2 2 16,-2 0 3-16,0-5-4 16,0 6-1-16,0-6 0 15,0-3 2-15,3 0 1 0,3-2 1 16,-3-1-5-16,0-2-1 15,-3 0-17-15,-3 0-7 16,0 0-67 0</inkml:trace>
  <inkml:trace contextRef="#ctx0" brushRef="#br0" timeOffset="3280.943">10417 15102 188 0,'-3'0'71'0,"3"-2"-38"0,0 4-36 16,0 1 11-16,0 5 5 15,-3 5 6 1,0 6-4-16,0-1 2 0,-3 3-10 15,0 1-2-15,0-1-1 0,3-3-5 16,0 1 1-16,0-3 2 16,0-3 1-16,3-2-1 15,0-1 1-15,3-2-2 16,3-3-1-16,0-2 7 16,3 0 3-16,3-3-3 0,3 0-2 15,0 0-5-15,5 0 0 16,4 2 0-1,-3-2 0-15,0 6-11 16,-3-4-3-16,-3 1-35 16,-3-3-13-16,0 0-32 15</inkml:trace>
  <inkml:trace contextRef="#ctx0" brushRef="#br0" timeOffset="3554.666">10533 15126 148 0,'-3'-2'55'0,"3"2"-30"0,0 0-23 15,0 0 12-15,0 5 4 16,3 5 6 0,-3 6 0-16,-3 8 3 0,6 5-15 15,-3 8 0-15,-3 11 1 0,0 0-5 16,0-3 0-16,6-6-2 15,0 6-1-15,0-8-6 16,6-5 1-16,0-8-5 16,-3-6-1-16,0-10-105 15</inkml:trace>
  <inkml:trace contextRef="#ctx0" brushRef="#br0" timeOffset="3820.69">10741 15158 160 0,'0'-16'63'0,"-15"35"-34"0,24-9-23 0,-6 1 15 15,-9 5 6-15,9 7 6 16,-6 9-11-16,-3 11-3 15,3-4-11-15,0 6-3 0,0-5-1 16,3 2-2-16,6-2 1 16,0-6-4-16,0-7 0 15,0-6-19-15,-3-3-7 16,0-4-30-16,-3-4-12 16,0-2-12-16</inkml:trace>
  <inkml:trace contextRef="#ctx0" brushRef="#br0" timeOffset="4269.761">10723 15335 96 0,'-17'-16'38'0,"14"3"-20"0,6-8-4 15,0 13 15-15,5-3 10 16,-8-4 6-16,9 1-9 15,-3 1-2 1,9-8-13-16,0 5-5 0,3 3-12 16,0 2-2-16,0 3-2 15,0 3 2-15,-1 10-1 0,1 6-1 16,-3 0 3-16,-3-1 2 16,-3 3-2-16,-6 3 0 15,-3 0-1-15,-6-3-2 16,-3 1-10-16,0-1-4 15,-3-3 2-15,0 1 3 16,3-3 7-16,0 0 3 16,4-3 3-16,-1 3 2 0,3 0 1 15,3 3 1 1,3 4 0-16,6 9 0 16,2 0 0-16,1 0 2 0,3 0 4 15,0-1 1-15,0-1-8 16,3 4-2-16,6-5-3 15,-4 3 1-15,-2-5-26 16,-3-4-10-16,0 1-89 16</inkml:trace>
  <inkml:trace contextRef="#ctx0" brushRef="#br0" timeOffset="6179.004">9961 16563 72 0,'0'0'27'0,"0"0"-14"0,0 0-2 0,0 0 12 16,0 0 12-16,0 0 6 16,0 0-14-16,0 0-3 15,0 0-14-15,0 0-6 0,0 0-3 16,0 0 1-16,0 0 1 15,0 0-1-15,0 0-2 0,0 0 3 16,0 0 0-16,0 0 1 16,0 0 2-16,0 0-1 15,0 0 2-15,0 0 0 16,0 0 1-16,0 0-4 16,0 0-1-16,0 0-1 15,0 0 1-15,0 0 2 16,0 0 4-16,0-3-4 15,0 1-3-15,0-1-1 16,0-2-1-16,3 5 2 16,0-8 1-16,0 0-4 15,3-5 1-15,0 2 0 16,0-2 0-16,0 5 0 0,0 0 0 16,0 3-3-16,0-1 2 15,-3 4 1 1,0 2 2-16,0 8-3 0,0 0-2 15,3 5 2-15,-3 0 2 16,6-2 0-16,0-1-1 16,6 1 3-16,-3-3 0 15,-1 0-1-15,1-3-2 16,-3 0 1-16,0-2-1 16,3-3 6-16,-3 0 6 0,3-3-4 15,-3-2-2 1,0 0-3-16,-3-3-3 15,0 0 1-15,0 2-1 0,-3-1-5 16,0-1-1-16,-3 8-46 16,0 0-35-1,0 10-39 1,-3 1 44-16</inkml:trace>
  <inkml:trace contextRef="#ctx0" brushRef="#br0" timeOffset="6613.071">9964 16817 160 0,'-9'0'60'0,"9"5"-32"0,0-5-20 0,0 0 18 15,0 0-2-15,0 0 3 16,0 0-11-16,3 0-2 0,3-5-8 16,0 2-2-16,3-10 2 15,0-5-3-15,0-1-2 0,0 6 0 16,6 0-1-16,-3 2 0 15,6 3-3 1,-3 8 2-16,-1 8 1 16,1 5 2-16,0-2 1 15,-3-3 3-15,0 5-1 16,0-2 0-16,0-4-3 16,-3 4 1-16,0-8-4 15,0 2 0-15,0-2-6 16,0-3-3-16,2-8-34 15,-2-6-16-15</inkml:trace>
  <inkml:trace contextRef="#ctx0" brushRef="#br0" timeOffset="7329.765">10628 16494 180 0,'0'-16'68'0,"3"14"-36"0,0-4-20 15,0 4 21-15,0-4-6 16,-3 1-1-16,0 0 3 15,-3 0 2-15,-3-3-17 16,0 8-1-16,-12-8 0 0,-2 2-5 16,-1 6-2-16,-3 11-10 15,0-3-3-15,0 8-1 16,0 5 0-16,4 3 2 16,2 0 2-16,3-3 2 0,6 5 1 15,3-7-2-15,6 2 2 16,6-5-1-16,3-6 0 15,6-4 4-15,6-6 1 16,5-8-4-16,1-3-1 16,-3-2-4-16,-3 0 1 15,-3-3 1-15,-3 3 2 16,-4 2 3-16,-2-2 4 16,-3 10-2-16,0 3-2 15,-3 3-3-15,-3 10 1 0,-3 11 3 16,0 2 3-1,0 9 4-15,0 7 5 0,3 0-6 16,0-5 0-16,3-2-6 16,0 4-4-16,3-7-2 15,0 3 3-15,0-12-18 16,0-4-4-16,0-6-29 16,0-5-9-16</inkml:trace>
  <inkml:trace contextRef="#ctx0" brushRef="#br0" timeOffset="7586.879">10834 16468 224 0,'-6'-3'85'0,"6"3"-46"0,-3 3-46 15,3 13 31-15,-3 7-9 16,0 6 4-16,3 6 0 16,-3 12-10-16,3-4-5 0,0 2-1 15,0-6-2-15,0-1-1 16,3-4-4-16,0-2-2 0,0-9-28 16,0-7-10-1</inkml:trace>
  <inkml:trace contextRef="#ctx0" brushRef="#br0" timeOffset="7992.363">10798 16608 212 0,'-6'-21'79'0,"9"10"-42"0,3-21-34 15,0 19 17-15,0-3 1 16,3-2 4-16,3 2-7 15,2 0 0-15,1 3-11 16,0 10 0-16,0 3 3 0,-3 11-4 16,0 7-1-16,-6 1 0 15,-3 5-1-15,-3-3-7 0,-3 0 0 16,-3-3-1-16,-3 4 2 16,-3-7 1-1,0-1 1-15,0-4 2 0,3-4 3 16,0 4 2-16,3-7 3 15,0 5-5-15,6-3-3 16,3 0-4-16,6 9 1 16,6 9 12-16,3-1 7 15,3-1-7-15,9 3-3 16,-3 2-3-16,-4 0-1 16,1 1-2-16,-3-1 1 15,-3 1-11-15,-3-9-2 16,-3-2-39-16,-3-5-18 0,-6 2-67 31</inkml:trace>
  <inkml:trace contextRef="#ctx0" brushRef="#br0" timeOffset="11550.289">10021 17751 128 0,'-3'0'49'0,"3"0"-26"0,0 5-14 0,0-5 14 16,0 0-7 0,0 0 1-16,0 0-4 15,0-5 2-15,0 5-8 16,3-8-2-16,0 3-1 0,0-3-2 0,3 0 1 16,3-8-2-16,0 3-1 15,6 2-2 1,-1 1 1-16,-2 2 1 15,0 2 0-15,-3 1 0 16,0 10 0 0,3 3 0-16,-3 3 0 15,6-3 4-15,-3 0 2 16,0-3-2-16,-3 0-1 16,0-2 3-16,-1-3 3 15,1 3-4-15,0-6-1 0,-3 0 0 16,0-2 2-16,0 0-3 15,-3-3-2-15,0 0-3 16,-3-3-1-16,0 11-16 16,0-2-5-16,0 4-26 15,0-2-10-15,0 6-12 16</inkml:trace>
  <inkml:trace contextRef="#ctx0" brushRef="#br0" timeOffset="12017.366">10101 17947 124 0,'-15'0'46'0,"15"0"-24"0,0 0-8 0,0-3 15 16,0-2-8-16,6-1-1 0,0-1-10 16,0 1-2-1,0-7-4-15,3 5-1 0,-3-3 1 16,3-2-2-16,-3 5-2 15,6 3 1-15,-6-3 1 0,3 3-1 16,0 5 2-16,0 0 2 16,0 5 2-16,0 3 1 15,2-3 0-15,1 1 0 16,3-4 0-16,3-2-4 16,-3 6-1-16,-3-6 1 15,-3 0 0-15,0 0 0 16,0 0 0-16,-3-6-9 15,0-7-4-15,0-3-72 16,2-2-54-16,1-4 48 16</inkml:trace>
  <inkml:trace contextRef="#ctx0" brushRef="#br0" timeOffset="12589.674">10438 17529 72 0,'-6'0'30'0,"6"0"-16"0,0 0-19 16,0 0 6-16,0 0 1 16,0 0 1-16,0 0 25 15,3 0 11-15,3 0-4 0,-3 0-3 16,0 0 4-16,-3 0 1 16,3 5-19-1,0 8 1-15,0 8 1 0,0 11-2 16,-3 8-1-16,0 5-7 0,0 0-2 15,0 0-2-15,2-6-1 16,1 1-3-16,0-3-2 16,0-8 3-16,0-2 0 15,0-9-8-15,0 1-4 16,-3-6-15-16,0-5-7 16,0 2-15-16,0-7-4 15,0-3-41-15</inkml:trace>
  <inkml:trace contextRef="#ctx0" brushRef="#br0" timeOffset="13082.262">10688 17552 192 0,'-3'-5'71'0,"-3"5"-38"0,3 5-28 0,3-2 17 16,-3-3-8-1,0 5 0-15,0 3-4 16,-3 11-1-16,0 7-5 16,0 1-1-16,0 10 3 0,0-3-1 0,3 6 0 15,0 2-3-15,3 1 1 16,3-6-2-16,6-6 2 15,3-4-2-15,6-6-1 16,6-8 1-16,-4 0-1 16,4-13 4-16,0 0 2 15,0-5 2-15,-3-8 0 16,-3 0 0-16,-6-1 0 0,-4 7 4 16,-5-12 3-1,-6 6-6-15,-5-6-1 16,-1 6-6-16,-6 5-2 15,-9 0-2-15,3 8 0 0,0 3-11 16,3 7-7-16,3-2-5 16,1 0 0-16,2 5 1 15,3-2 2-15,3-3-8 16,3-3-3-16,3 3-26 16,6-8-43-1,9-2 25-15</inkml:trace>
  <inkml:trace contextRef="#ctx0" brushRef="#br0" timeOffset="13337.045">10956 17539 220 0,'-6'0'85'0,"3"3"-46"0,0 7-43 0,3-2 13 15,0 6-1 1,0 17 3-16,0 1-4 0,0 3 1 16,0 4-5-16,3 1-2 0,0 2 0 15,0-2-1-15,3-6 0 16,3-7-14-16,-4-1-3 16,1-13-57-1,6 1-53-15,-3-9 38 16</inkml:trace>
  <inkml:trace contextRef="#ctx0" brushRef="#br0" timeOffset="13745.515">10959 17666 228 0,'-3'-29'88'0,"6"5"-48"0,14 8-38 15,-11 6 17-15,6 5-1 16,0-9 3-16,0 1-7 15,0 5-1-15,3 0-7 16,0 3-4-16,0 5 1 0,0 8 2 16,-4 2 2-16,-5 6-3 15,0 13-1-15,-3-2-6 16,-6-1-2-16,-3-4-5 0,0 4-1 16,-2-7 3-16,-4-1 5 15,3-5 2-15,-6-5 3 16,3 0 3-16,3-3 4 15,0 3-2-15,6-8-2 16,9 6-2-16,3 2-3 16,6 2 5-16,3 3 1 15,3 1 0-15,5 4 1 16,1-2-2-16,0 3 0 0,0 4-3 16,-4-1-2-16,-5-9-4 15,3 8-2 1,-6-8-48-16,0-2-19 15,-6-6-47 1</inkml:trace>
  <inkml:trace contextRef="#ctx0" brushRef="#br0" timeOffset="15363.488">1300 13944 100 0,'0'-14'38'0,"0"9"-20"0,3-3 1 0,-3 5 18 16,0 1 0-16,0-1 2 15,0 1-8-15,0-1-4 16,0 3-15-16,3 5-8 0,-3 14 0 15,0 12 1-15,-3 20 2 16,-3 4 1-16,0-2 0 16,6-3-2-16,-6-5 1 15,3-2-2-15,3-6 0 16,0-5-6-16,3-6-1 16,3-5 1-16,-6-5 2 0,0-5-20 15,0-11-9-15,3-3-37 16,-3-8-14-16,3-2-2 15</inkml:trace>
  <inkml:trace contextRef="#ctx0" brushRef="#br0" timeOffset="15694.704">1282 13949 180 0,'0'-16'68'0,"0"16"-36"0,3-3-33 15,-3 3 15-15,6 3-8 16,3 5-1-16,3 8 9 15,8 8 5-15,-5 10-10 16,3 8 0-16,3 1 1 0,0-6-4 0,0 0-1 16,-4-6 0-16,1-4-1 15,-3-3-2-15,0-6 1 16,0-2 0-16,-3-5 3 16,-3-3 3-16,0-3 5 15,0-5 1-15,0-3 0 16,-6-2-5-16,6-8-2 15,-4-11 0-15,1-8 0 16,0-10-4-16,-3-3-1 16,3-5-1-16,-6 7-2 15,0 6-2-15,-6 6-1 16,3 7-27-16,3 5-10 16,-6 11-86-16</inkml:trace>
  <inkml:trace contextRef="#ctx0" brushRef="#br0" timeOffset="16713.252">960 15261 216 0,'-15'-8'82'0,"15"6"-44"0,0-1-40 0,3 0 14 16,6-2-8-16,6-3-1 0,0 0 3 15,6 3 1-15,0 0-3 16,3 2-5-16,2 3 0 0,-5 5 1 15,3 6 2-15,-6 5-3 16,-9 7-2-16,-6 9 4 16,-6 5 3-16,-6 3-1 15,-3-3-2-15,-9-3 0 16,0 3 1-16,0-5-1 16,-2-3 2-16,8-2 0 15,3-9 3-15,3-2-3 16,3-5 0-16,12-3 5 15,3-3 5-15,3-5-3 16,9 5 2-16,2-5-3 16,7 0 2-16,-3 0-8 0,3 0-2 15,-6 0-1 1,2 0 0-16,-5-5-22 0,-3 0-10 16,-3 2-59-1,3 0-57-15,-9-7 49 16</inkml:trace>
  <inkml:trace contextRef="#ctx0" brushRef="#br0" timeOffset="16956.733">1323 15253 192 0,'-6'-5'74'0,"9"8"-40"0,0 5-44 16,0-1 11-16,-3 9 10 15,0 11 7-15,0 12 0 16,-3 1 0-16,0 5-10 16,0-3-5-16,1-4 0 0,2-1-2 15,0-8 2-15,2-6-24 16,1-4-8-16,0-6-59 16,6-5-34-1</inkml:trace>
  <inkml:trace contextRef="#ctx0" brushRef="#br0" timeOffset="17242.553">1291 15248 180 0,'0'-8'68'0,"3"8"-36"0,6-3-40 0,0 6 10 16,-4 5 3-16,10 5 6 15,0 11 1-15,6 18 3 16,3 3-8-16,3 0 0 0,-3 3 3 15,2-8-2-15,-2-3 1 16,0-11 6-16,-3-7 2 16,0-6 7-16,5-5 5 15,-11-16-3-15,3-8 2 16,0-8-16-16,-9-21-5 0,-3 0-4 16,-6-2-3-16,-3 4-17 15,-6 6-6-15,0 8-33 16,0 8-12-16,3 10-48 15</inkml:trace>
  <inkml:trace contextRef="#ctx0" brushRef="#br0" timeOffset="17844.605">969 16529 168 0,'-18'0'63'0,"18"-11"-34"0,0 16-23 0,0-5 15 15</inkml:trace>
  <inkml:trace contextRef="#ctx0" brushRef="#br0" timeOffset="18125.669">960 16518 312 0,'18'-8'19'16,"-6"5"-10"-16,6 1-6 0,3-1 0 0,-3 3-4 15,2 5-2 1,-8-2 2-16,-3 8 2 16,-3-1 2-16,-3 3 1 15,-3 1-2-15,-3-1-2 0,0-3 1 16,0 4-1-16,3-4-5 15,3 3 1-15,6 1 2 16,3-1 3-16,6 0-2 16,-6 6 0-16,6 5 5 15,-9-6 5-15,3 6 4 16,-12-8 2-16,0 2-2 16,-9 1 2-16,-3-3-8 15,-3-3-4-15,0-3-9 16,-6-2-1-16,-6-8-30 15,4 6-11-15,-4-4-52 16</inkml:trace>
  <inkml:trace contextRef="#ctx0" brushRef="#br0" timeOffset="18383.982">1291 16523 208 0,'-9'0'77'0,"9"8"-42"0,0 3-41 0,0-3 12 16,0 13-2-16,-9 3 2 16,6 10 4-16,-6 3 1 15,3-2-5-15,0-4-4 0,3-4 1 0,0-1-2 16,3-7-1-1,0-1-37-15,0-5-15 0,6-5-38 16</inkml:trace>
  <inkml:trace contextRef="#ctx0" brushRef="#br0" timeOffset="18696.823">1303 16534 248 0,'-6'-11'93'0,"9"11"-50"0,3 0-55 16,0 6 13-16,-1-1-9 16,4 5 2-16,6 9 6 15,-6 13 4-15,6 7-1 16,3 6 0-16,-3-5 3 0,3 0-1 16,0-9 0-16,-1-4-1 0,1-6 2 15,0-10 6-15,0-3 2 16,-3-8 1-16,0-8 1 15,-6-6-2-15,-3-12-1 16,0-8-5-16,3-9-3 16,-9 4-2-16,0 4 0 15,0 3-15-15,-6 1-7 16,3 7-28-16,3 3-12 16</inkml:trace>
  <inkml:trace contextRef="#ctx0" brushRef="#br0" timeOffset="19329.543">978 17587 144 0,'3'13'55'0,"-3"24"-30"0,-3-8-16 0,-3-10 16 0,0 2-1 16,-3 3 3-16,0 2-11 16,0 1-4-16,6-4-7 15,-5-1-2-15,2-9 1 0,3 0 2 16,3 0 3-16,0-5 7 15,9-2 2-15,-6-6-5 16,8 0 0-16,13 0-8 16,-3 0-1-16,0 0-4 15,0 0-1-15,0 0-10 16,-4 0-3-16,-2 5-37 0,0-5-14 16,-3 0-33-1</inkml:trace>
  <inkml:trace contextRef="#ctx0" brushRef="#br0" timeOffset="19569.529">1142 17695 248 0,'-3'0'93'0,"3"3"-50"0,0 5-55 0,0 3 15 15,0 7-3-15,0 8 4 16,-6 6 8-16,3 8 4 0,-6 2-8 15,6 3-2-15,-6 6-2 0,3-7-2 16,3-1-2-16,0-11-2 16,0-1-1-16,0-10-25 15,3-2-9 1,0-11-54-16,0 3-41 16,3-11 54-16</inkml:trace>
  <inkml:trace contextRef="#ctx0" brushRef="#br0" timeOffset="19828.224">1222 17751 216 0,'-3'0'82'0,"6"-8"-44"0,-3 16-40 0,0 2 17 15,0 6-7-15,0 11 3 16,-3 10 0-16,3 3 1 15,-6 12-6-15,3-1 0 0,3-4 4 16,0-2-6-16,0-5 0 16,3-3-2-16,3-8-2 15,-6-10-24-15,3-1-9 16,0-5-29-16,-3-13-12 16,6 0-9-1</inkml:trace>
  <inkml:trace contextRef="#ctx0" brushRef="#br0" timeOffset="20184.918">1261 17777 200 0,'0'-13'74'0,"0"13"-40"0,0-3-33 16,0 3 16-16,0 3-2 15,3 2 0-15,3 3-3 16,-3 11-2-16,6-1-6 15,0 9-3-15,0 13 0 0,6 5-1 16,2 2 2-16,4 3-1 16,3-2 2-16,3-3 0 15,3 0 1-15,-7-13 2 16,4 0 1-16,3-11 8 16,-9-8 2-16,0-5 0 15,-1-11 2-15,1-10 1 0,-3-11 0 16,-3-16-11-16,0-7-5 15,-3-9-3-15,-3-5 1 16,-6 3-1-16,0 11 2 16,-6 2-11-16,0 8-2 15,3 5-44-15,-6 5-109 32</inkml:trace>
  <inkml:trace contextRef="#ctx0" brushRef="#br0" timeOffset="21761.082">2306 10271 124 0,'-6'-47'49'0,"3"44"-26"0,0-2-12 15,3 2 15-15,0 3-10 16,0 0-2-16,0 3-4 0,0 7-1 15,0 9-5-15,0 7 2 0,0 14 3 16,0 31 1-16,-12 14 4 16,3 10-5-1,0 14-1-15,0-11-2 0,3-8-1 16,3-11-3-16,3-18-2 16,0-11 5-16,0-8 1 15,0-10-2-15,0-5-1 16,0-9-6-16,0-5-2 15,0-5-38-15,0-5-16 16,0-8-30 0</inkml:trace>
  <inkml:trace contextRef="#ctx0" brushRef="#br0" timeOffset="22418.922">2103 10313 144 0,'-6'-5'55'0,"6"5"-30"0,0-18-25 15,3 15 13-15,0 0-5 0,6 1 3 16,0-1-2 0,-3-5 2-16,9 5-6 15,0-4 1-15,9 1 1 0,2 1-1 0,10 2-1 16,0 1-1-16,6-1 0 16,-7 0-5-1,-5 1 1-15,-6 2 0 0,-6 0 2 16,0 0-3-16,-9 0 0 15,2 0 5-15,-5 0 2 16,0 0 4-16,0 0 4 16,-3 0-2-16,-3 0 1 15,9 0-1-15,-6-3 0 16,9 0-9-16,6 1-1 0,12-3 7 16,14-3 5-1,25-6 0-15,17 1 0 0,18 0-4 16,18 2 1-1,9-2-4-15,0 5 1 0,6 3-1 16,3 0 1-16,0-1-2 16,3-4 1-16,3-4-4 15,-3-4-2-15,-3 10 0 16,-1-5 1-16,-11 2-1 16,-6 3-1-16,-2 3 1 15,-22 2-1-15,6 6 2 16,-24-8 1-16,-20 2-1 15,-16 0-2-15,-14 3 3 16,-9-2 2-16,-6-1-31 0,-9 8-12 16,-6 11-47-16,-3 0-19 15,-6-5-2 1</inkml:trace>
  <inkml:trace contextRef="#ctx0" brushRef="#br0" timeOffset="22780.956">5315 10057 156 0,'0'45'57'0,"3"-21"-30"0,0 13-32 16,-3-6 10-16,0 6 8 15,0 14 6-15,0 23 4 16,-3 5 3-16,3 3-14 16,0-2 2-16,3 10 0 0,0-8-5 15,3-11-1-15,0-8-2 16,0-2 1-16,0-10-4 15,-3-9 0-15,0-8-3 16,-3-7-1-16,-6-3-50 16,-12-3-20-16,-6-5-25 15</inkml:trace>
  <inkml:trace contextRef="#ctx0" brushRef="#br0" timeOffset="23529.195">2237 11234 132 0,'-15'-2'52'0,"15"2"-28"0,-6 0-22 0,6 0 14 16,0 0 10-16,0 0 8 15,0 0-7 1,6 0-1-16,0 0-15 0,9 0-4 0,-3 0-1 16,15 0 3-16,12 0 5 15,-1 0-2-15,19 0 3 16,2-3-4-16,16 0-1 16,8 3-2-16,12 0 0 15,4-2-2-15,11-4-1 16,3 4-1-16,6-1 0 0,6 0 2 15,6 1 1-15,3-1-3 16,0 0-1 0,3 1-1-16,3 2 1 0,-12-3-2 15,-3-2-1-15,-3 0 1 16,-3 2 1-16,-12 3 3 16,-3-5 2-16,-12 2 1 15,-5 0 2-15,-7 3-5 16,-9 0-1-16,-2-2-4 15,-7 2-1-15,-5 0 3 16,-6 0 1-16,-10 0-19 16,-5 0-7-16,-9 0-67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1:20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23043 9694 116 0,'-14'6'46'0,"11"-1"-24"0,3-5-8 16,0 0 15-16,0 0-3 16,0 0 2-16,0 0-14 15,0 0-5-15,0 0-6 16,0 0-5-16,0 0 1 16,6 0 1-16,-1 0 0 0,1-3 2 15,3-2 5 1,0-8 4-16,0-3-6 15,0 3-1-15,3-1 0 0,0-1 0 16,3-4 0-16,6 1 0 16,0-4-2-1,2-4-2-15,7-1 1 0,0 4-1 16,0 1 2-16,-1-1 1 16,1-4-4-16,0 3-1 15,0-2 1-15,-4 2 0 16,1-2 1-16,-3-3 2 0,0-3-3 15,6 0 0 1,-4-2 3-16,1-1 3 0,0-2-2 16,0 0 0-16,9 3-1 15,-7 2 1-15,1 0 0 16,-3-5 3-16,3 0-3 16,-1-5-2-16,-2 0 0 15,-3-1-1-15,3 1 0 16,-6 0 0-16,-1 2 4 15,1-8 5-15,0 3-5 16,3 0-2-16,0-8-1 16,0 6 1-16,-4-1 1 15,1-2 1-15,0 2 0 16,-3 3 0-16,-6 6 0 16,6-4 0-16,-6 3 0 15,5-2 0-15,-2-3-2 16,0-2 1-16,0-4-2 0,6-4-1 15,-3 2-2-15,0 5-1 16,5 1 2-16,-5-1 2 16,-6 6 4-16,3 2 2 15,-9-5-1-15,3 3 1 16,3-1-6-16,-6-2-1 16,-3 0 0-16,6 3 0 15,-3 0 2-15,0-1 1 16,-6 9-4-16,6 0 1 15,-3 4 2-15,-3 7 1 16,0 1-4-16,6-4-1 16,-6 5 3-16,3 2 1 0,0 1-3 31,-3 2 1-31,0 3 0 0,0 2-3 16,0 0 2-16,0 4 1 15,0 1 2-15,0 4-1 16,0-1-1-16,-3 21-4 15,-6 9 2 1,-3 5 1-16,-6-3-2 16,-3 0 2-16,6-3 3 15,0-4 1-15,3-4-4 16,3-5-1-16,0-2 1 16,6-3 2-16,-5-3 0 0,8-5-1 15,3-3-2-15,5-4-1 16,7-12 4-1,0-7 1-15,3-17-3 16,0 1 1-16,-3-3 0 0,6 3 0 16,-3 5 0-16,-1 7 0 15,-2 7-5-15,0 9 1 16,0 12 6-16,3 12 4 16,3 9 1-16,0 10 1 15,-1 0 0-15,1 0 0 16,-3 0-4-16,3-2-1 15,0-6-1-15,0-3-2 16,-1-4-41-16,7-6-18 16,6-11-67-1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1:35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17317 6887 112 0,'-15'3'44'0,"9"-3"-24"0,-3 2-19 15,6-2 11-15,0 3 1 16,0-3 2-16,0 0-6 16,0 0-3-16,3 0-3 15,0 0-3-15,0 0 1 16,6 3-4-16,3-1 2 0,3 1-1 15,6 0-2-15,5 2 3 16,1 3 0-16,3 0 1 16,0-3 0-16,5 8 0 15,4 1 0-15,3-1 0 16,3 0 0-16,2 0 0 16,16 0 2-16,-1 1-3 0,7 2 0 15,-1-1 1-15,4 1 0 16,-1 5 0-16,15 3 2 15,-5 0-6-15,5 3-1 16,1 2 2-16,-1 0 3 16,6 10 1-16,-2 1-1 15,2 2 1-15,-9 1-1 16,4-3 6-16,2 4 4 16,-6 1 1-16,-2 3 1 0,2 2-2 15,-3 11-1-15,-2 0-3 16,5-3 1-16,-5 3-4 15,-4 0 0-15,9 2-1 16,-8 1 1-16,-1 7-2 16,1 1-1-16,20 15 1 15,-12-5 1-15,-8 0-1 16,2 0 2-16,-2 0-2 16,-4-2-1-16,-5 2 3 15,5-3 0-15,-8 0 1 16,-1 9 2-16,1-1-1 15,-1 0 2-15,-5-5-2 16,-1 3 0-16,1 5-3 16,5-3-2-16,-5 3 3 15,-3-8 0-15,-4 0-1 0,4 6 1 16,-1-6 2 0,-2 2 4-16,-3-2-4 0,-4 3-1 15,1 0-2-15,0 5 1 16,2-3-2-16,-5-5 2 15,-3-3-2-15,0-5-1 16,-7 3 1-16,4-8 1 16,-3-8 1-16,-3-8 1 15,-4-3-2-15,-2-5 1 16,-3-5-4-16,0-9 0 16,-3-2 1-16,-3-2 2 15,0-6-1-15,-3-2 2 0,0-3-2 16,-4-3-1-16,1-3 1 15,-3-2 1-15,-3-2-1 16,-3-4 2-16,0 1 0 16,-3-3 3-16,1 0-3 15,-4 0 0-15,-3-3-3 16,-6-2-3-16,-6 0-7 16,0-3-4-16,0-3 8 15,-2-2 2-15,-4-6 10 16,-6-4 6-16,-3-1-8 15,1-3-2-15,-1 3-2 16,0-2 2-16,4 2-3 0,5-5 0 16,-3 5 3-16,0 0 3 15,7 9 0 1,8 1 0-16,3 4-6 16,6 2-1-16,12 3-2 0,9 10 3 15,6 11-5-15,8 5 2 16,10 5 2-16,15 14 1 15,2-3 1-15,1-3 0 16,8 1 0-16,-5-6 0 16,0-8-3-16,-1-8 2 15,-5-5 1-15,5-8 2 16,-8-5-1-16,-3-8 2 0,-10-8-2 16,1-3-1-1,-12-5 3-15,-3-6 2 16,-7-12 0-16,-2-4 2 15,-3 1-4-15,0 0-2 0,0 2-3 16,-3 6 1-16,0 2-28 16,9 1-13-16,-3-4-69 15,12-18-30 1,0 6 70-16</inkml:trace>
  <inkml:trace contextRef="#ctx0" brushRef="#br0" timeOffset="2928.268">21255 8181 192 0,'-3'-3'74'0,"3"3"-40"0,0-5-40 0,-6 5 82 16,0 0-15-1,-9 5-18-15,-3 1-24 16,0 2-9-16,0-1-3 0,-3 1-6 16,9 0-2-16,1 0-3 15,5 0 0-15,6 3 0 16,6-3 0-16,5 0 0 16,16 8 3-16,-3-1 0 15,0 1 1-15,0 0 0 16,-4-3 0-16,-2 1 8 0,-6-4 5 15,-6 1 11 1,-6 2 5-16,-3-2-9 0,-3-3-2 16,-6-1-12-1,-8 1-4-15,2-2-13 0,0-1-5 16,3-5-19-16,3 0-5 16,6-3-19-16,3-5-5 15,3-2-8-15,9-3 0 16,6-11-12-1</inkml:trace>
  <inkml:trace contextRef="#ctx0" brushRef="#br0" timeOffset="3168.352">21472 7967 244 0,'-18'-6'90'0,"18"14"-48"0,3-2-42 16,-3-1 18-16,0 8 1 15,3 8 5-15,3 6-3 16,-6 4-3-16,6 6-10 16,-9 3-5-16,9 3-2 15,-9-4-1-15,9-4 2 0,-3-4-6 16,0-4-1-16,3-6-36 16,0-5-13-16,0-3-21 15,5-16-54 1</inkml:trace>
  <inkml:trace contextRef="#ctx0" brushRef="#br0" timeOffset="3468.499">21585 8234 212 0,'-12'5'82'0,"15"14"-44"0,-12-6-42 16,9 0 13-16,0 0-1 0,-3 6 5 15,3-1-3-15,0 6 2 16,3-3-7-16,3-2 1 0,3 2 1 15,3-5-1-15,3-5 1 16,3-11 7-16,-1 0 3 16,-2-6 0-16,0-2 2 15,-3-2-4-15,-3-1-1 0,-6-2-2 16,-3 0 2-16,-6-6-5 16,-6 1-1-1,-3-4-6-15,0 7-2 16,1 1-16-16,-1 6-6 0,0 6-27 15,6-1-11 1,3 0-142 0,9-7 87-16</inkml:trace>
  <inkml:trace contextRef="#ctx0" brushRef="#br0" timeOffset="3980.625">21752 8199 172 0,'-3'0'66'0,"3"3"-36"0,0 0-26 16,0 2 13-16,0 3 5 0,0 8 4 15,0 10-6-15,0 1-1 16,3-1-11-16,0 1 1 0,0-4 4 16,3 4-5-16,-1 2-2 15,1-5-3-15,3-8 0 16,0-8 0-16,0-3 1 15,0-10 4-15,0-3 3 16,0-5-6-16,0-1-1 16,-3-4-7-16,-3-6 0 15,3 5 1-15,-3 4 3 16,-3-7 0-16,0 14-1 16,0 1-2-16,0 12-1 15,3 3 2-15,0 2 4 16,6 1 6-16,0-3-5 15,0 2 0-15,2 4 0 16,1-4 2-16,0-2-3 16,0-3 0-16,3 3-1 15,-3-8-2-15,0 0 1 16,-3-5 1-16,0 0 8 16,-3-3 3-16,0-3-6 15,-3 1-2-15,0-6-1 16,-3-5 0-16,0 0-11 15,-3 2-3-15,0 6-13 16,0 2-3-16,0 1-28 0,3 2-10 16,0 2-49-1</inkml:trace>
  <inkml:trace contextRef="#ctx0" brushRef="#br0" timeOffset="4369.612">22127 8311 228 0,'0'21'88'0,"3"-21"-48"0,12 5-34 0,-10-2 20 15,-2-3-10-15,3 2 1 16,0-2-8-16,0 0-1 16,3 0-4-16,0-8-3 0,0 0 2 0,0 1 0 15,-3-7 3-15,0 1-3 16,-3 2 0-1,-3 1 1-15,-3-1 2 16,0 3-1-16,-3 0 2 0,-3 3-6 16,-6 2-3-1,3 3-4-15,-6 3-1 0,4 2 4 16,-4 17-1 0,6-4 2-16,3 3 0 15,3 0 0-15,3 1 2 16,0-1 0-16,12-3-3 0,6 3 2 15,0-2-1-15,0-11-2 16,2 3-19 0,4-9-10-16,0-4-38 15,0-6-17-15,-3 0 2 16</inkml:trace>
  <inkml:trace contextRef="#ctx0" brushRef="#br0" timeOffset="4657.489">22290 8313 160 0,'-3'16'60'0,"6"-13"-32"0,0 5-15 0,0-3 17 16,0 3-2-16,0 0 3 15,0 0-15-15,0 2-4 16,-3-2-8-16,0 0-3 0,0 0 2 16,0-3 4-16,0-5 6 15,0 0-7-15,0 0-1 16,0 0 8-16,0-2 6 0,0-3-8 15,0-3-1-15,3 0-6 16,0 0-3-16,6-8-3 16,9 0 1-16,0-3-1 15,-3 4-2 1,6 1-24-16,-4 4-11 0,4 7-35 16,-3 0-16-16,0 1 1 15</inkml:trace>
  <inkml:trace contextRef="#ctx0" brushRef="#br0" timeOffset="5093.776">22886 8234 188 0,'0'0'71'0,"-6"0"-38"0,6 0-23 0,0 0 20 15,0 0 2-15,0 0 5 16,-3 2-11-16,0 4-6 16,-9 4-11-16,-3 9-8 0,-3 5-2 15,9 0 3-15,-3-1 1 16,3 1-6-16,6 3 0 0,3-4 1 15,12-1 3-15,3-7 0 16,3-7 2-16,3-8 7 16,-3-2 3-16,3-6-6 15,-1-3-2 1,-5-2 1-16,-3-3 3 0,-9-2 2 16,3-6 1-16,-12 0-4 15,3 0 0-15,-6 6-5 16,-3 2-2-16,0 5-16 15,-5 3-7-15,-1 3-33 16,6 2-13-16</inkml:trace>
  <inkml:trace contextRef="#ctx0" brushRef="#br0" timeOffset="5420.648">23002 8252 228 0,'18'22'85'0,"-12"-15"-46"0,0 23-41 0,2-17 17 16,-2-3 2-16,0 4 4 15,-6-1-4-15,6-3-2 16,-3 1-9-16,-3-3-4 0,0-3 1 16,0 1-2-16,-3-4 4 15,-3-2 1-15,6-2-5 16,-3-6-2-1,0-3-5-15,6 0 1 16,0-4 1-16,-3 1 2 0,9-4 3 16,-3 2 0-1,0 5 2-15,3 3-2 16,3 3-1-16,3 5-6 16,3 0-1-16,3-8-41 15,5 3-18-15,4-3-39 16</inkml:trace>
  <inkml:trace contextRef="#ctx0" brushRef="#br0" timeOffset="5843.406">23356 8236 232 0,'-12'0'88'0,"3"0"-48"0,0 3-36 0,-3-3 21 16,-6 3-18-16,-2-1-6 15,8 9-4-15,-3 5 2 16,0 0 0-16,6 2-2 0,0 1 0 15,6-1 2-15,3-2 0 16,6-3 1-16,6 1 0 16,6-6 2-16,0-3 3 15,0-5-2-15,-1-5 0 16,-2-3 3-16,-6-3 3 16,6-7 2-16,-6-6 3 15,-3-3-5-15,-6-2-3 16,6-3-6-16,-6-2 0 0,-6-8-5 15,6 2-1-15,-3 3 3 16,0 8 1-16,0 5 10 16,0 6 5-1,3 4-6-15,-3 14-2 16,6 16-1-16,0 8-5 16,0 8 1-16,3 5 0 15,0 8 0-15,0 0 0 16,0-8 2-16,-3-3-8 15,6-7-1-15,0-4-42 16,0-7-20-16,0-5-45 16</inkml:trace>
  <inkml:trace contextRef="#ctx0" brushRef="#br0" timeOffset="6203.077">23529 8258 244 0,'-3'18'93'0,"6"-15"-50"0,6 2-48 0,-4 6 15 16,1-3 3-16,3 0 6 16,0-3-1-16,3-8-1 15,3 1-9-15,0-6-1 0,0 0 3 16,0-3-2-16,-3 1 1 16,-3-1-1-16,0 0 0 15,-4-2-2-15,-5-3-1 16,-5 3-3-16,-4 0-2 15,-6 5-8-15,-3 3-5 16,-3 5-2-16,-6 8 1 16,3 2 8-16,-2 9 3 0,5 4 5 15,9 4 3-15,3-1-2 16,9-2 0-16,9-3-1 16,0 0-2-16,6-2-2 15,0-6-1-15,2-2-27 16,4-6-12-16,0-5-34 15,6-5-13-15,6-3 2 16</inkml:trace>
  <inkml:trace contextRef="#ctx0" brushRef="#br0" timeOffset="6475.223">23731 8324 136 0,'-3'2'52'0,"6"6"-28"0,-3 3 0 15,9-6 22-15,-9 6-1 16,9-1 0-16,-9 1-16 0,3 0-5 15,3-1-14-15,-3-5-2 0,-3 1 2 16,0-1 3-16,0-2 4 16,0-3 0-16,0-3 1 15,-3-2-5-15,-3-6-3 16,6 1-5-16,6-4-2 16,-3-4-3-16,6-3-1 15,-3 2-1-15,0 3-2 16,8 3-4-16,-2 2 0 15,0 4-29-15,0 1-13 16,3 6-29-16,0-5-11 0,6 8-7 31</inkml:trace>
  <inkml:trace contextRef="#ctx0" brushRef="#br0" timeOffset="6874.924">24294 8168 192 0,'-6'0'71'0,"6"2"-38"0,-3 6-17 0,-3-2 22 16,3 2-16-1,-9 2-2-15,-6 9-1 0,-3 7 0 16,3 3-10-16,3-2-3 0,6-4 0 16,3 1-1-16,15-3 2 15,0-2 2-15,3-6 2 16,9-5 3-16,-3-5 4 16,3-3-4-16,-3-6 0 15,5-1-6-15,-2-7-3 16,-6-7-2-16,-3-5 0 15,-12-1-4-15,-3-2-2 16,-6 3-9-16,-6 2-3 16,3 5-19-16,-5 3-5 0,2 6-46 15,3 5-18-15,3 2 1 32</inkml:trace>
  <inkml:trace contextRef="#ctx0" brushRef="#br0" timeOffset="7159.809">24591 7977 216 0,'0'-21'82'0,"0"5"-44"0,0-2-29 16,-3 10 22-16,-3-6-2 16,-6-4 3-16,0 10-17 15,-5 3-7-15,5 10-5 0,-6 6-7 0,6 10-2 16,-6 11-2-16,6 10 2 15,9 3 4-15,-3 0 1 16,6 10 3-16,6 1 1 16,-3-8-1-16,9-9 1 15,-6-4 0-15,-3-9 3 16,6-5-23-16,-6-5-10 16,-6-8-71-1,0-11-11 1</inkml:trace>
  <inkml:trace contextRef="#ctx0" brushRef="#br0" timeOffset="7299.797">24305 8162 240 0,'0'-5'90'0,"3"2"-48"0,18-2-36 15,-6 3 20 1,9-1-10-16,3 0 1 0,6-2-8 16,-1 0-3-16,16-1-3 15,-6 1-33-15,-10 0-13 0,4-6-73 16</inkml:trace>
  <inkml:trace contextRef="#ctx0" brushRef="#br0" timeOffset="8348.165">21499 8864 128 0,'-9'-3'49'0,"-6"-2"-26"0,6 2-12 0,6 3 15 0,-6 0 8 16,-3 0 3-16,0 5-8 16,-3 3-5-16,-3 8-14 15,-2 5-4-15,-1 3 0 0,3 3-5 16,6 2-3-16,3-3 1 15,6-2 2-15,6-6 2 16,6-2 3-16,3-5 1 16,3-6 1-16,6-5-2 15,2-8 1-15,1-2 0 16,-3-4 3-16,-3-1-5 16,-3-4-3-16,-3 3-1 15,-6-2 1-15,0 2-1 16,-3 3-1-16,0 2-2 15,-3 6 1-15,0 5-4 16,3 10-1-16,2 11-2 0,1 6 2 16,3 7 6-16,0 6 4 15,-3 0 10 1,-3-9 5-16,-3-4 0 0,-3-1-2 16,-6-5-5-16,-6-2 0 15,-5-3-5-15,-1-6-2 16,0-2-13-16,-3-5-8 15,0-6-22-15,3-2-9 16,4-3-17-16,2-18-5 16,9-3-27-1</inkml:trace>
  <inkml:trace contextRef="#ctx0" brushRef="#br0" timeOffset="8650.057">21606 8977 160 0,'6'27'63'0,"0"-17"-34"0,0 9-14 16,3-9 18-16,-4 1 4 15,1 0 4-15,-3-1-16 16,0-2-4-16,0-3-13 16,0 3-3-16,-3-2 1 0,0-6 1 15,0 0 1-15,0-3 0 16,-3-8 0-16,6 1-4 0,0-3-3 15,0-3-3-15,6 3 1 16,0-6-1-16,0 3 0 16,3 6-3-16,0 2 1 15,0 8-18-15,0 0-8 16,3 2-15-16,-1 1-7 16,1 2-47-1</inkml:trace>
  <inkml:trace contextRef="#ctx0" brushRef="#br0" timeOffset="8936.171">21832 9014 212 0,'-12'6'79'0,"9"2"-42"0,0 5-41 0,3-5 15 16,0 2 3-16,3 4 5 0,3-1-7 15,3 8-2-15,6-8-6 16,6-2 2-16,2-9 3 0,1-2 6 15,-3-5 5-15,3-3-1 16,-6-2 0-16,-3-4-4 16,-3-4-1-16,-6 2-4 15,-6 0 1-15,-3-2-6 16,-6-1-1-16,-9 6-7 16,-6 2 0-16,0 3-21 15,3 0-9-15,3 11-30 16,4 0-10-16,2-1-40 15</inkml:trace>
  <inkml:trace contextRef="#ctx0" brushRef="#br0" timeOffset="9342.19">22049 9009 176 0,'9'21'68'0,"-3"-5"-36"0,3 3-26 0,-6-11 17 15,6 2-5-15,0-2 1 16,6 3-10-16,-3-6-3 16,0 0-4-16,0-2 1 0,-1-3 0 15,1 0 1-15,-3-3 2 16,0-2-5-16,0-3-1 16,-3 0-2-16,0 3 0 0,0 2-3 15,0 3 1 1,0 5 2-16,0 3 1 0,0 0 5 15,3 0 5-15,0-2 4 16,0-4 2-16,-1-2 5 16,7-2 2-1,3-4 2-15,0-2 0 0,3-5-7 16,-6 0-2-16,-6 0-5 16,-3-1 1-16,-6 4-4 15,-3-1 1-15,-6 3-16 16,-3 0-7-16,3-5-34 15,0 3-14-15,0-9-53 16,3 1-39 0,3-1 65-16</inkml:trace>
  <inkml:trace contextRef="#ctx0" brushRef="#br0" timeOffset="9534.386">22475 8692 240 0,'6'0'90'0,"-3"13"-48"0,0-5-49 15,3 8 27-15,0 5-1 16,-3 5 2-16,3 3-1 16,-3 8-10-16,0-2-2 0,0-3-1 15,0-1-6-15,0-2 0 16,0-2-21-16,-3-3-9 0,0-8-65 31,-3-3-59-31,0-5 51 0</inkml:trace>
  <inkml:trace contextRef="#ctx0" brushRef="#br0" timeOffset="9744.925">22329 8898 316 0,'-21'-8'121'0,"24"5"-66"0,0 3-64 16,6 0 13-1,12-2-1-15,3-4-3 16,3 1 1-16,-1 2 0 0,1-2-1 0,0 3 0 15,9 2-22-15,-10-3-10 16,-2 0-15-16,-3 1-6 16,-6-1-134-1,0-5 102 1</inkml:trace>
  <inkml:trace contextRef="#ctx0" brushRef="#br0" timeOffset="10044.962">22645 8774 112 0,'0'0'44'0,"3"2"-24"0,0 9-13 0,-1-1 13 16,1 4 7-16,0 4 6 16,3 14 5-16,-3 0 1 15,0 2-21-15,0 0 7 0,-3-4 3 16,0-4-7-16,3-5-1 16,-3-5-10-16,0-3-2 0,0-2-4 15,6-6-1-15,-3-5-6 16,3-2-2-16,0-6-3 15,3-6 0-15,3 4-2 16,3-1 1-16,-3 3 3 16,3 3 1-16,3 5 9 15,2 5 5-15,-5 6 0 16,0 2 2-16,-3 3-6 16,-3 2-3-16,0 1-37 15,0-8-106 1</inkml:trace>
  <inkml:trace contextRef="#ctx0" brushRef="#br0" timeOffset="11086.696">21796 9689 296 0,'-6'-3'112'0,"9"6"-60"0,0 0-58 0,-3-3 19 15,9 2-6-15,0-2 3 16,3 0-1-16,9 0 0 16,9-2-5-16,-1 2-5 0,1-3 0 0,3 0 3 15,-6 1 1 1,-1 2-17-16,4 2-7 15,-6 1-23-15,-3-3-8 0</inkml:trace>
  <inkml:trace contextRef="#ctx0" brushRef="#br0" timeOffset="11354.622">21829 9824 224 0,'-9'-3'85'0,"9"6"-46"0,0 0-30 0,0-3 22 16,9 2-17 0,9 4 0-16,6-6-2 15,5 0-7-15,4 0-1 0,3 0 2 16,0 0-5-16,-1 0-1 15,-5 5-9-15,-3-5-4 16,-3 0-55-16,-3-3-23 16,-4-5-6-1</inkml:trace>
  <inkml:trace contextRef="#ctx0" brushRef="#br0" timeOffset="12073.419">22725 9567 156 0,'9'-5'60'0,"-6"0"-32"0,0-3-6 16,0 5 23-16,0-2-3 15,-3-3 0-15,-3-3-8 16,3 3-1-16,-9-5-19 16,-9 0 1-16,3 2 1 0,-3 6 1 15,-6 0-1-15,-2 5-8 16,2 5-5-16,3 6-5 15,3 5-1-15,6 15-3 16,3 12 1-16,3 2 1 16,0 8 2-16,3-3 1 15,0 0 3-15,3 0-1 16,0-5 2-16,0 3-11 0,0-16-2 16,0-3-17-16,0-11-6 15,0 3-20-15,-5-13-8 16,5-10-43-1,-6-11-23-15,0-3 61 16</inkml:trace>
  <inkml:trace contextRef="#ctx0" brushRef="#br0" timeOffset="12238.808">22415 9784 232 0,'-6'-2'88'0,"9"-1"-48"0,-6 6-38 0,3-3 17 15,3 0-4-15,3 0 4 16,0-3-9-16,9 0-1 15,3 1-5-15,9-1-3 0,3 0 2 16,-1 1-22-16,4-1-7 0,0 0-22 16,-3-2-8-16,-4 3-38 15</inkml:trace>
  <inkml:trace contextRef="#ctx0" brushRef="#br0" timeOffset="12582.956">22770 9723 200 0,'-12'6'77'0,"3"-1"-42"0,-3 3-30 15,3-3 19-15,0 3-13 16,-3 8-1-16,0 8-6 0,0 2-3 16,3 3 0-1,0 1 1-15,6-7 1 0,3-1-1 16,3-4 1-16,3-5 0 16,0-5 3-16,9-5-1 0,-3-6 0 15,0-5-6-15,0-5 1 16,3 0 0-16,-9 0 2 15,3-6-1-15,-3 3-1 16,-3 6 3 0,0-6 0-16,-3 5 1 15,0 1 2-15,3 15-8 16,0 0 4-16,0 6 0 16,5-1 0-16,-2 4 1 0,6 1-2 15,0 1 2 1,0 0-13-16,3-3-3 15,-3-2-38-15,3-8-17 0,0-6-28 16</inkml:trace>
  <inkml:trace contextRef="#ctx0" brushRef="#br0" timeOffset="12898.993">23014 9721 256 0,'-24'-5'96'0,"21"5"-52"0,-3 0-36 16,0 5 21-16,-3 3-15 15,0 2-5-15,0-2-6 16,0 5-3-16,0-2 1 0,9 2-4 0,6 3 0 16,3 0-1-16,-3 0 0 15,12 0 3 1,0 0 2-16,-3-3 2 0,-9 0 3 15,0 0 12-15,-3 1 6 16,-12-4-10-16,0 1-3 16,-9-3-5-16,3-6-1 15,-3-2-30-15,0-2-10 16,3-4-23-16,-2-2-6 16,8-2-50-1</inkml:trace>
  <inkml:trace contextRef="#ctx0" brushRef="#br0" timeOffset="13151.327">23219 9446 244 0,'-3'-3'90'0,"3"6"-48"0,3 5-51 15,0 0 12-15,-3 7 13 16,3 7 9-16,-3 15 3 15,0 5 3-15,0 0-17 16,0 9 1-16,0-4-1 0,0-2-7 16,0-3-4-16,0-4-5 15,0-7 1-15,0-7-37 16,0-5-14-16,-3-6-75 16,0-8-38-1,-3-5 82-15</inkml:trace>
  <inkml:trace contextRef="#ctx0" brushRef="#br0" timeOffset="13331.35">23091 9726 260 0,'0'0'96'0,"9"-5"-52"0,6-6-49 0,-3 9 17 15,3-4-9-15,5 1 0 16,13 0-12-16,-3 2-4 15,0-2-49-15,0 5-19 0,-1 0-10 16,-8 0 0-16</inkml:trace>
  <inkml:trace contextRef="#ctx0" brushRef="#br0" timeOffset="13645.384">23415 9742 220 0,'-8'8'85'0,"19"0"-46"0,-8 0-32 15,0 0 18-15,0-3-4 16,12 6 2-16,-3-9-4 15,3-2 0-15,0 0-10 16,-3-2-3-16,0-4-2 0,6 1-5 16,-6-3-1-16,-1 0-4 15,-5 0-1-15,-3-2-3 16,-3-1 1-16,-6 3-8 16,-8 0-4-16,-4 3 2 0,-9 5 1 15,0 5 11 1,-3 6 3-16,9 2 6 0,4 5 3 15,5 4 9-15,3-1 3 16,6 0-4-16,6-2-3 16,6-1-5-16,3-2-4 15,5-6-7-15,4-2-4 16,9-5-27-16,-9-3-12 16,12-5-51-1</inkml:trace>
  <inkml:trace contextRef="#ctx0" brushRef="#br0" timeOffset="13901.426">23606 9782 120 0,'-3'5'46'0,"6"27"-24"0,0-8 3 15,3-14 22 1,0 3-1-16,-3 3 0 0,3 0-17 16,0 0-7-16,-3-3-13 15,-3-2 3-15,6-3 3 0,-6-3 8 16,0-8 8-1,-6-5-10-15,6-5-9 16,0-5-6-16,0-6-6 16,9 0-2-16,9-2-2 15,5 2 0-15,4 3-2 16,-3 2-1-16,6 6-32 16,-9 5-13-16,5 5-78 15</inkml:trace>
  <inkml:trace contextRef="#ctx0" brushRef="#br0" timeOffset="14653.501">22627 10380 228 0,'-6'-11'88'0,"3"6"-48"0,-15-3-25 0,6 5 24 16,0 3-15-16,-3 3-1 16,0 2-13-16,0 8-6 15,-2 6-3-15,2 5-4 0,0 5 0 16,6 0-1-16,3-3 3 15,3-5-5-15,6-2 2 16,3-3 2-16,9-6 3 0,-3-4 2 16,6-6 1-16,2-3-5 15,-2-10 1-15,-3-6-2 16,0 1-2-16,-6-1 5 16,0 3 1-16,-3 3 0 15,-3 0 1-15,0 5-2 16,0 3 2-16,0 2 2 15,-3 3 2-15,3 13-3 16,-3 14-3-16,6-3-3 16,0-6 1-16,0 1 1 15,0-3 0-15,-1-3-27 16,4-3-9-16,0-4-24 16,0-6-10-16,0-6-26 15</inkml:trace>
  <inkml:trace contextRef="#ctx0" brushRef="#br0" timeOffset="14879.499">22725 10134 256 0,'-3'0'96'0,"3"-3"-52"0,3 6-54 0,-3-3 16 15,3 7 7-15,3 7 8 16,-3 10-6-16,0 10-3 15,-3 8-7-15,0 3 1 0,0 8 3 16,0-3-5-16,3-7-2 16,0-4-15-16,0-9-6 15,6-9-37-15,3-5-13 0,8-11-38 16</inkml:trace>
  <inkml:trace contextRef="#ctx0" brushRef="#br0" timeOffset="15358.082">23029 10425 220 0,'-6'-3'82'0,"-15"0"-44"0,18-2-31 15,0 2 18-15,0 1 2 16,0-1 6-16,-6 0-7 16,6 3-3-16,-6 3-13 15,0 2-4-15,-3 6 0 0,0 7-5 16,3 6-1-16,0 0 2 15,3-3 3-15,3-2-2 0,3-1-2 16,6-4 0-16,3-4-1 16,-3-2-3-16,9-5 2 15,-9-6 1-15,12 0 2 16,-6-2-3-16,3-8-2 16,0-6-1-16,-9 3 0 15,-3 1 0-15,-3 1 0 16,-6 4-6-1,9 5-17 1,0 20 3 0,0 4 10-16,0 2 8 15,3 3 18-15,2 0 7 16,-2 5 6-16,-9 3 4 0,0-3-6 16,0-6-4-1,-5-1-5-15,-4-6 1 0,-3-3-8 16,3-3-2-16,-3-4-19 15,-3-6-7-15,-3-3-26 16,-3-13-9-16,7 0-20 16,8 0-5-16,3-5-18 15</inkml:trace>
  <inkml:trace contextRef="#ctx0" brushRef="#br0" timeOffset="15660.09">23103 10430 192 0,'0'5'71'0,"0"0"-38"0,0 6-28 0,6 2 17 15,-3 8 5-15,0-2 8 16,3-3-5 0,3 0-1-16,3-3-16 0,0-2-1 0,2-6 1 15,1 0-1-15,3-8 3 16,0 1-6-16,-3-9-1 15,6-7-2-15,-9-3-1 16,-9-1-3-16,-9 1-2 16,-3-3 1-16,-6 6 1 15,-3 2-12-15,-3 3-3 16,-3 5-18-16,1 5-8 0,8 3-15 16,0 0-6-1,6 3-47-15</inkml:trace>
  <inkml:trace contextRef="#ctx0" brushRef="#br0" timeOffset="15972.734">23305 10380 212 0,'0'8'82'0,"12"2"-44"0,3 3-38 15,-12-5 18-15,6 3 12 16,-3 5 8-16,0 5-6 15,-6 0-4-15,9-5-16 16,-6-3 3-16,0 0 5 0,0-5-7 0,-3 0-2 16,0-2-6-16,0-6-4 15,0 0 4-15,0-3 4 16,-3-5-7-16,3-5-1 16,3 0-3-16,0-1-2 15,3 1 0-15,3-3 3 16,3-2-2-16,5 4 1 15,-2 1-16-15,3 3-5 16,0 2-31-16,-3 2-10 16,0 1-62-1</inkml:trace>
  <inkml:trace contextRef="#ctx0" brushRef="#br0" timeOffset="16141.977">23588 10401 272 0,'-9'8'101'0,"15"0"-54"0,-3 5-57 16,-3-5 16-16,6 8 5 16,-6 8 5-16,0-6-8 15,0-2-4-15,0 0-3 16,0-6-28-16,3 1-11 0,0-6-80 16</inkml:trace>
  <inkml:trace contextRef="#ctx0" brushRef="#br0" timeOffset="16291.952">23564 10194 296 0,'-9'3'110'0,"9"-8"-60"0,3 7-74 0,-3-2 10 16,6 0-17-16,0-2-4 15,0-1-71-15,3-2-30 16</inkml:trace>
  <inkml:trace contextRef="#ctx0" brushRef="#br0" timeOffset="16471.555">23799 10097 244 0,'3'5'90'16,"-3"8"-48"-16,6 6-45 0,-3-6 19 0,6 5 3 16,-3 14 8-1,-6 5-5-15,0 3-1 0,0-1-12 16,-3 4-5-16,3-1-1 0,0-5-9 15,0-5-3-15,0-3-37 16,-3-8-17-16,3-5-56 16</inkml:trace>
  <inkml:trace contextRef="#ctx0" brushRef="#br0" timeOffset="16663.716">23594 10343 244 0,'0'-6'90'0,"9"4"-48"0,6-1-38 16,-6 3 21-16,3-3-12 15,9 1-2-15,8-1-4 0,4 0-2 16,-3 1-3-16,0-6-2 16,-1 3 1-16,1-1-30 0,-9 1-13 15</inkml:trace>
  <inkml:trace contextRef="#ctx0" brushRef="#br0" timeOffset="17055.533">23981 10141 160 0,'0'0'60'0,"3"3"-32"0,-3 8-20 0,6-6 16 15,-3 6 5-15,-3 10 7 16,0 11-2-16,0 2 0 0,0 3-19 15,0-3 4-15,0 6 4 0,0 0-10 16,-3-6-2-16,3-5-7 16,0-5-1-16,0-8-1 15,0-3-2-15,0-5-2 16,0-3-1-16,6-18-1 16,3-3-6-1,0-2-2-15,9-1 7 16,-3 1 4-16,-1 4-3 15,1 4 1-15,0 5 7 16,-3 2 7-16,0 6 8 0,0 2 5 16,-3 3-3-16,3 0-3 15,-3 5-8-15,-3 0-4 16,-3 3-1 0,3-3-36-16,-3-2-14 15,-1-3-46-15,7-11-79 31</inkml:trace>
  <inkml:trace contextRef="#ctx0" brushRef="#br0" timeOffset="17610.899">24279 10343 184 0,'6'-3'71'0,"-3"6"-38"0,-3-1-17 0,6 1 24 0,-3 5 8 16,5 2 5-16,-5 6-15 16,-3 8-6-16,0 3-18 15,0-1-2-15,0 0 1 0,0-4-3 16,0-4 0-16,0-5-6 16,0-2-3-16,0-3 0 15,0 0 1-15,0-3-8 16,0-5-3-16,0-3 0 15,6-7 3-15,-3-9-4 16,3-2 0-16,9-5-4 16,6-1 1-16,-3 6 7 15,-6 3 3-15,3 4 3 0,-3 6 0 16,0 6 13-16,-4 4 8 16,1 6 1-16,0 6 1 15,-3 4-6-15,0 3 0 16,-3 0-6-16,3-5 1 15,-3-2-5-15,0-4 1 16,-3-2-7-16,6-3-3 16,-3 1-4-16,6-20-5 15,3 1 1 1,3-3-4-16,0 0 2 16,5 3 1-16,10 0 2 15,-9 10 3-15,0 6 4 16,0 16 14-16,-6 2 9 0,-3 2-4 15,-1 4-2-15,-2-3-8 16,0 0-5-16,-6-6-56 16,12-10-145-1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2:15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6238 6395 220 0,'0'-13'85'0,"0"10"-46"0,-3-5-35 0,3 6 21 16,-6-4-10-16,-9 1 0 15,0-3-5-15,0 0 1 16,-6-3-6-16,-5 1-1 0,-13-1 2 16,-3 1-3-16,-8-3-2 15,-4 2 0-15,-9 3 1 16,-5 3-1-16,-9 5-1 15,-4 2 1-15,1 6-1 16,0 0-3-16,-1 3 2 0,-2 2-1 16,-1 6-2-16,4 7 3 15,3 3 2-15,-1 13-2 16,4 3 0-16,-3 3-1 16,5 5 0-16,4 5 0 15,5 6 0-15,7 15 0 16,14 0-2-16,12 1 0 15,15-3 3-15,12-1-5 0,15 12 2 16,18-4 2-16,9 4 1 16,14-12 1-1,1-4 2-15,11-9-3 16,13-5 0-16,2-5-1 0,9-13-2 16,10-14 0-16,17-10 3 15,9-8 2-15,6-13 2 16,6-8-1-16,5-11 1 15,-2-18 0-15,3-11 3 16,-12-19-1-16,-6-4 2 16,-24-12 0-16,-20-10 3 15,-25-7 8-15,-17 7 3 16,-15-6-4-16,-27-1-2 16,-15-1-3-16,-12 13 2 0,-11 14-7 15,-4 15-2 1,-6 9-34-16,-5 10-15 15,2 10-58-15,4 12-66 16,-1-4 49-16</inkml:trace>
  <inkml:trace contextRef="#ctx0" brushRef="#br0" timeOffset="676.403">4413 7469 228 0,'-12'0'85'0,"-3"8"-46"0,-11 5-46 16,14-2 16-16,-6 7-8 15,-6 4-1-15,-9 1 1 16,3-1 1-16,4-4-1 15,5-2 2-15,6-3 2 0,3-2-4 16,6-3-1-16,9-6 0 16,12-4 2-16,9-4-1 0,9-4 2 15,2-6-2-15,1 0-1 16,-3 3 3 0,-1 5 0-16,-5 3-1 15,-3 2-2-15,-3 8 1 0,-3 6 1 16,-3 5-1-16,-6 2 2 15,-4 6-2-15,-2 0 2 16,-3 0 0-16,0 2 3 16,-3 1-10-16,1 2-4 15,-1-3-43-15,3-5-16 16,0-5-26 0</inkml:trace>
  <inkml:trace contextRef="#ctx0" brushRef="#br0" timeOffset="976.285">4502 7559 152 0,'-11'3'57'0,"-1"15"-30"0,-12 9-14 15,12-14 17-15,-15 8 0 16,-12 11 4-16,-17 23-12 16,-13 9-3-16,-8 13-11 0,-12 10-1 15,-13 19 3-15,1 2-4 16,9-7 2-16,18-14-3 16,11-10 2-16,21-3-6 15,10-8-3-15,14-10-41 0,12-9-19 16,12-18-45-1</inkml:trace>
  <inkml:trace contextRef="#ctx0" brushRef="#br0" timeOffset="6173.817">2600 9028 208 0,'0'-8'79'0,"0"5"-42"0,-3-2-26 15,3 2 21-15,-6 0-8 16,1-2 0-16,-7 0-9 15,-3 2-2-15,-6 3-7 16,-6 5-6-16,-3 11-1 0,1 8-4 0,2 13 1 16,6 0 0-16,6-5 2 15,9-3 1 1,12-5 3-16,3-6-3 16,3-4-2-16,6-4 2 0,0-7 0 15,-4-6 1-15,7-2 0 16,-6-14-3-1,0 1 2-15,-3-1 1 0,-3 1 2 16,-3-1-1-16,3 6-1 16,-9 3-2-16,3 2 1 15,3 5-6-15,6 8 0 16,-6 22 1-16,6 4 3 16,-1 1 2-16,-2 5 1 15,-3 0 4-15,0-2 2 16,-6-4 6-16,-6-1 3 15,0-4-2-15,-3-5 0 0,-5-5-5 16,-1-5-3 0,-3-6-20-16,0-8-10 0,3-2-42 15,3-14-18-15,3-2-15 16</inkml:trace>
  <inkml:trace contextRef="#ctx0" brushRef="#br0" timeOffset="6473.812">2702 9033 148 0,'17'0'57'0,"-14"5"-30"0,9 8-25 15,-6-2 14-15,3 2 5 16,-3 11 5-16,0-5 1 0,3 2 3 16,-9-3-16-16,0-2 10 0,0-3 5 15,0-2-11-15,0-3-2 16,0-3 1-16,-6-10 1 15,3-6-5-15,0-2 0 16,3-3-6-16,0-5-2 16,3 0-2-16,6 0-3 15,0 0-2-15,6 2-1 16,0 6-16-16,3 2-5 16,-1 3-26-16,1 0-10 15,0 3-10-15,0 2-5 16,-3 1-7-16</inkml:trace>
  <inkml:trace contextRef="#ctx0" brushRef="#br0" timeOffset="6697.898">3002 9022 180 0,'-3'8'68'0,"-9"3"-36"0,3 7-26 15,6-4 15-15,3-1-2 16,0 8 1-16,0 0 4 16,3-2 2-16,3-3-13 15,3-1 5-15,0-7 3 0,0-8-3 16,3 0 2-16,-6-10-7 15,3-1-3-15,0-2-5 16,-3 0-2-16,-3-3 1 0,-3-3 0 16,-3 1-13-1,0 2-7-15,-6 3-22 16,3-1-9-16,-6 4-74 16</inkml:trace>
  <inkml:trace contextRef="#ctx0" brushRef="#br0" timeOffset="7040.879">3065 8998 128 0,'15'3'49'0,"-6"5"-26"0,2 8-5 0,-5-5 20 16,3 2-12-16,0 3-5 15,0-3-6-15,0 0 0 16,0 0-8-16,0-5-2 0,0-2-1 16,0-1 0-16,-3-3 0 15,3-2 0-15,-3 0 2 16,0-2-3-16,0 2-2 15,0 0-5-15,-3 2 0 0,2 9 2 16,4 5 1-16,0 0-2 16,3-3 0-16,0-2 10 15,3-3 5-15,0-3 10 16,0-5 6-16,3-11-2 16,-3-2-1-16,-1 0-9 15,-2 0-3-15,-3-3-1 16,-3 0 0-16,-6 0-6 15,-3-3-2-15,-3 6-11 16,0 0-3-16,-3 2-30 0,3 3-12 16,0 6-26-16,1-1-11 15,5 1-5 1</inkml:trace>
  <inkml:trace contextRef="#ctx0" brushRef="#br0" timeOffset="7264.94">3484 8991 188 0,'18'-3'71'0,"-18"3"-38"0,0 0-8 16,0 0 25-16,0 0-16 0,0 3-7 16,-3-1-19-16,-3 1-7 15,0 5-1-15,6 2-3 0,0 4 1 16,3 1 0-16,3 1 0 16,0 0 2-16,0 8 0 15,-3 0 2-15,0-3 1 16,-3 0 10-16,-3-5 6 15,-6-3-6-15,-6 1-2 16,-2-4-35-16,-1-2-14 16,-3 0-89-16</inkml:trace>
  <inkml:trace contextRef="#ctx0" brushRef="#br0" timeOffset="7883.5">4377 8824 132 0,'-9'-19'52'0,"-5"6"-28"0,5-3-8 0,6 0 16 0,-3 0 2 15,-3 1 5-15,0 1 0 16,-3 4 3-16,-3 2-23 16,-3 5-6-16,0 11-2 0,3 16-12 15,1 10-3-15,-1 11-1 16,3 6 1-16,6 2-1 16,3-3 4-16,0 5 0 0,6-7 3 15,0-3-1-15,-6-11 2 16,0-7-22-16,0-6-9 15,0-8-28-15,-6-5-12 16,0-5-24 0</inkml:trace>
  <inkml:trace contextRef="#ctx0" brushRef="#br0" timeOffset="8555.917">4068 9004 256 0,'-6'-11'96'0,"9"11"-52"0,3-2-49 0,0 2 15 16,3 0-11-16,6-3 1 15,8-2 0-15,4 2 2 16,3 0-1-16,3 1-3 0,2-1-1 16,1 3-20-16,-3 0-8 15,-3 0-15-15,-7 0-6 16,-5 0 10-16,-3 0 32 16,-6 0 35-16,-6 3 4 15,-3 2 2-15,-9 3-17 16,-3 2-7-16,-3 9-4 15,0 2 4-15,4 6 3 0,2-6 1 16,3 8 1-16,3-5-2 16,3-8-1-16,6-1 1 15,3-7 4-15,3-8-6 16,-1-10-2-16,1-3-3 16,0-1-3-16,0-4-2 0,-3-1 1 15,-3 1 3-15,0 5 3 16,-3 2 0-16,0 3 2 15,0 3-6 1,-3 5-3-16,3 5-2 0,0 3 3 16,0 3-2-16,3-1 1 15,0 3 2-15,3-5 0 16,3 0-16-16,2-5-4 16,1-3-28-16,3-3-11 15,3-2-24 1,3-6-15-16,-3-4 48 15,0 1 203 1,-13-2-67 0,-8 3-19-16,-5 5-41 15,-1 3-19-15,-3 2-5 16,3 3-2-16,0 6 1 16,3 2-4-16,3 2 2 0,6 3 1 15,0 3 0-15,0 8 2 16,0-5 3-16,0 2 7 15,-4-5 2-15,-4-1 19 16,-4-4-16 0,-3-3-3-16,-3-11-27 15,0-7-11-15,0-6-41 16,3-3-16-16,6-4-20 16</inkml:trace>
  <inkml:trace contextRef="#ctx0" brushRef="#br0" timeOffset="8754.126">4785 8665 208 0,'0'0'77'0,"0"3"-42"0,3 7-37 0,0 9 14 16,0 5 5-16,-3 7 6 16,0 9 1-16,-3 0 3 15,0 5-15-15,0 0-5 0,0 0-2 16,0 5-3-16,3-8 1 15,0-2-24-15,0-8-8 16,-3-6-90 0</inkml:trace>
  <inkml:trace contextRef="#ctx0" brushRef="#br0" timeOffset="9216.293">4589 8938 264 0,'-3'-6'101'0,"6"6"-54"0,12-2-59 16,-3-4 15-16,5 1-7 16,7 0 2-16,0 0-1 15,9-1 1-15,-1 4 2 16,-2-1-7-16,-3 6-3 0,0 5-30 16,-3 2-13-16,-6 1 20 0,-4-1 11 15,-2 1 16 1,0-1 7-16,-3 1 17 15,0 0 9-15,0-1-1 16,0-2 2-16,3 0-3 0,-3-3 0 16,0-2-1-16,0-3 0 15,0-3-9-15,-1-2-4 16,-2 0-6-16,-3-1-2 16,-3 1 1-16,-6 0 0 15,-2 0-7-15,-4 2 0 16,-3 3-6-16,0 5-1 15,0 6-2-15,0 2 0 0,3 3 4 16,6 0 3 0,0 0 3-16,6 0 1 15,0 7-6-15,6-4-3 16,0 5-8-16,3-8-1 0,3-3-23 16,0-11-10-16,3-2-31 15,0-10-10 1,0-1 50-16</inkml:trace>
  <inkml:trace contextRef="#ctx0" brushRef="#br0" timeOffset="9294.243">5089 9075 128 0,'3'8'49'0,"9"-3"-26"0,-9 9-3 16,-6-12 19-16,0 1 1 16,0 0 0-16</inkml:trace>
  <inkml:trace contextRef="#ctx0" brushRef="#br0" timeOffset="9427.204">5089 9110 397 0,'-6'-3'35'0,"0"-2"-7"16,0-6-11-16,3 1-1 15,6-1-9-15,3 0-2 16,3 1-8 0,3-1 0-16,6 3-17 0,-1 0-6 15,1 3-95 1,0 5-51-16,-3-8 77 16</inkml:trace>
  <inkml:trace contextRef="#ctx0" brushRef="#br0" timeOffset="10646.653">5598 8779 108 0,'0'-13'44'0,"3"-6"-24"0,0 9 3 0,0 7 18 16,0 0-6-16,-3 3-3 15,0 0-3-15,0 11-1 16,0 7-15-16,0 9-3 0,0 13-3 16,-3 7-1-16,0 6-1 15,-3 0-3-15,0 3-2 16,3-14 3-16,0 0-26 15,0-13-14 1,3-8-127 0,0-23 62-1</inkml:trace>
  <inkml:trace contextRef="#ctx0" brushRef="#br0" timeOffset="10827.008">5422 8988 256 0,'-9'-5'96'0,"9"5"-52"0,3 0-54 0,-3 0 14 0,6 0-5 16,9 0 2-16,3-8 0 16,9 2 2-16,2-4-2 15,4-1-3-15,0 3 1 0,3 0-19 16,-1 0-9-16,-2 0-67 16,-3-2-34-1,-3-1 61-15</inkml:trace>
  <inkml:trace contextRef="#ctx0" brushRef="#br0" timeOffset="11141.782">5785 8787 228 0,'-9'5'88'0,"9"0"-48"0,-12 9-51 0,10-1 11 16,-1 13-3-16,0 9 3 16,-6 4 12-16,0-2 7 15,-3 6-10-15,0-6 0 0,3 0-2 16,3-5-1-16,0-9-1 15,3-4-3-15,0-8-2 16,3-4 1-16,6-20-1 16,6 0 0-1,3-3 0-15,0 3 0 0,0 2-3 16,-3 6 0 0,2 2 2-16,-2 6 0 15,3 5 3-15,-3 8 3 0,0 5-2 16,0 0-2-1,0-2-7-15,0-6-1 16,3-2-26-16,-1-6-8 0,7-5-61 16</inkml:trace>
  <inkml:trace contextRef="#ctx0" brushRef="#br0" timeOffset="11473.149">6071 8983 228 0,'-15'0'88'0,"6"2"-48"0,0 6-40 16,0 0 18-16,0 5-3 16,-5 6 3-16,-1 2-8 15,3 16-1-15,3 0-5 16,6-5-3-16,6-6 0 0,9-2-1 0,0-5 2 16,3-6-3-16,-1-8-2 15,4-5-7-15,-3-5-2 16,0-11 0-16,0-5 2 15,-6 0 6-15,0 2 2 16,-3 6 6-16,-3 2 2 16,0 3 4-16,0 3 1 15,-3 5-10-15,0 8-5 16,3 0 2-16,-3 11 0 0,0-4 2 16,3-1 0-16,3-4-25 15,0 1-8 1,0-6-36-1</inkml:trace>
  <inkml:trace contextRef="#ctx0" brushRef="#br0" timeOffset="11772.182">6327 9057 208 0,'-12'13'77'0,"9"0"-42"0,3 6-41 16,-3-11 14-16,0 5-3 15,0-8 4-15,0 6 5 16,0-11 3-16,0 8-9 16,3-11-4-16,3-2-3 0,0-3-8 15,6-3 0-15,3-2 1 16,0 2 1-16,3 1 3 0,6 5 1 16,6 7-2-16,-4 6 2 15,-2 13 7-15,-3 6 4 16,-3 2 1-1,0-3 1-15,-3-2-6 0,0-3-2 16,-3-5-37-16,8-11-93 31</inkml:trace>
  <inkml:trace contextRef="#ctx0" brushRef="#br0" timeOffset="12613.117">7202 8795 160 0,'-3'0'60'0,"3"0"-32"0,0 5-33 0,0 0 12 15,0 1 14-15,-3 4 10 16,0 3 5 0,-3 3 0-16,-3 13-19 15,-6-2-1-15,-2-1 0 0,-1-2-4 0,0 0 1 16,3-6-4-16,3-2 0 15,3-2-5-15,0-4-3 16,6-2 0-16,0-3-1 16,6-2 0-16,6 0 2 15,6-3-3-15,3 0 0 16,6 0 1-16,0 0 0 16,2 0-9-16,-2-3-2 15,0 0-18-15,3 3-7 0,0-2-25 16,-4-1-9-1,1-2-18 1</inkml:trace>
  <inkml:trace contextRef="#ctx0" brushRef="#br0" timeOffset="12856.016">7360 8805 184 0,'-18'0'71'0,"18"6"-38"0,0 4-36 16,3 1 11-16,-3 5 16 16,0 10 8-16,0 6 0 15,0 5-2-15,0 0-16 16,0 13-4-16,-6-5-3 0,3-5-3 16,3-6-3-16,3-7-3 15,0-3-1-15,6-6-40 16,0-5-19-16,6-10-48 15</inkml:trace>
  <inkml:trace contextRef="#ctx0" brushRef="#br0" timeOffset="15025.884">7527 9268 156 0,'-3'6'57'0,"3"-4"-30"0,3-7-16 0,-3 5 15 16,9 0 1-16,-1-3 1 15,4 1-2-15,0-4-1 16,0-2-14-16,0-15 2 16,0-4 3-16,3-2-8 0,3-3-2 15,0-2-4-15,2-14-2 16,-2 3-10-16,-3 0-6 16,-3-5-1-16,-3 2 2 15,-3 9 9-15,-6 4 3 16,0 9 14-16,-3 5 5 15,-3 5-13-15,-3 5-5 16,0 6-5-16,-3 18 1 16,0 6 2-16,0 5-1 15,1 2 1-15,2 11 3 16,0 3 2-16,3-1 2 0,3 1-1 16,3-3 1-16,3 3-2 15,0 2-1-15,3-7 1 16,3-9 1-16,0-5-3 15,-1-5 0-15,1-5 5 16,0-3 2-16,0-11 6 16,0 0 3-16,0-10-4 15,0-3-6 1,0 0-1-16,6-2-9 16,-3-1-4-16,3-2 0 15,2 5 0-15,-2 0 6 0,-3 3 3 16,0 3-1-16,0 2-2 15,0 2-1-15,3 1 3 16,0 2 0-16,0 1 1 16,0 2 0-16,-4 0 0 15,-2 0 0-15,-3 0 0 16,0 0 4-16,0 0 2 16,-3 0 2-16,0 0 2 15,-3-3-5-15,0 0-1 16,-3 1-2-16,-3-1-2 15,-3 1-2-15,-3 2 1 16,1 0-6-16,-4 2 0 16,-6 3 1-16,-3 3 1 0,3 6 3 15,6-1 3-15,3 3-2 16,3 2-2-16,3 6 6 16,9 5 3-16,6-8-8 15,3-2-3-15,3-1 5 16,0-4 1-16,3-6 3 15,-3-6 2-15,3-2-1 16,-3-8 2-16,-1-5-2 16,-2-3 0-16,-3 0-3 15,-3 0 1-15,0 1-2 16,-3-1 2-16,-3 0 0 16,0 3 3-16,-3 2 1 15,-3 0 3-15,0 3-7 16,0 3-2-16,3 0-1 0,0 0 0 15,0-1-7-15,3 4 0 16,3-1 1-16,3 0 1 16,3 1 3-16,6-1 1 15,3 0 1-15,0-2 0 16,0 2 0-16,-3 1 0 16,-1-1 0-16,1 1 0 15,0 2-3-15,0 0 2 16,-3 0 1-16,-3 0 0 15,0 0 4-15,-3 0 2 16,-6 0 0-16,0 0-1 16,0 0-3-16,0 0 1 0,0 0-2 15,0 0-1-15,-3 0 1 16,0 0-1-16,-3 2-3 16,0 1 0-1,-3 2-3-15,0 3 1 0,0 3-2 16,-3 5 0-16,0-1 1 15,3 9 4-15,3 0-1 16,4 2 1-16,4-2 2 16,4-5 0-16,0-3 0 15,3-6 2-15,3-2-1 16,3-13 2-16,0 0-2 16,-3-9-1-16,0-1 1 0,0-4-1 15,-3 0 0-15,-3-2 0 16,0 0 0-1,-1 5 0-15,-2 6-3 16,0-1 0-16,0 6-3 0,0 5-1 16,0 8 1-16,3 8 4 15,0 7 1-15,0 14 1 16,-3-2 4-16,0-1 5 16,-3 6-1-16,-3 0 1 15,-6-6-3-15,-3-2 1 16,-5-6-2-16,-1-5 0 15,-3-2-6-15,0-6 1 16,-3-5 0-16,3-5 0 16,3-6-7-16,7-5 0 15,8-8-2-15,9-8 3 0,5-2 6 16,7-11 2-16,6-5 2 16,3-1 2-16,-3 4 6 15,8-1 4-15,-5 3-8 16,-3 0-2-16,-6 8-4 15,-3 8-2-15,-6 2-21 16,-3 6-9-16,0 2-42 16,0 3-19-16,0 6-7 15</inkml:trace>
  <inkml:trace contextRef="#ctx0" brushRef="#br0" timeOffset="15823.35">8530 8789 200 0,'-6'3'77'0,"6"0"-42"0,-3 2-43 0,3 3 10 16,-3 5 16-16,-6 14 13 16,-6 4 4-16,-3 6 3 0,0 3-20 15,0 5-6-15,4-3-1 16,2 1-9-16,3-6-1 16,3-8-8-16,0-8-3 0,3-5-21 15,0-3-7-15,3-7 1 16,0-6 3-16,3-19 3 15,3-5 5-15,0-2 3 16,0-3 4-16,0-14 13 16,0 4 6-16,5 2 14 15,-2 5 6-15,6 5 9 16,-3 6 7-16,-3 5-6 16,-3 3-1-16,0 2-12 15,0 6-3-15,0 8-6 16,0 5-3-16,0 13 2 15,3 3 2-15,0 5 2 16,0 3 1-16,0-1-2 0,2 12-1 16,1-4-3-16,0-10-1 15,-3-5-3-15,0-3 1 16,-3-5 4-16,0-5 4 16,0-3 2-16,0-3 5 15,-3-5-6-15,0-5 1 16,0-8-10-16,0 2-4 15,0 3 0-15,0 0 0 16,0 3-2-16,0 0 0 16,0-1 2-16,0 4 2 15,0-4-2-15,0 1 0 16,0 0 10-16,0-6 3 16,3-2-3-16,3-8-1 0,5 0-4 15,1-6-1-15,3-5 1 16,0 1 0-1,0-4 2-15,0 4 1 0,-3 4 1 16,-3-5 2-16,-4 9-3 16,-2 1-2-16,-3 1-13 15,0 8-8-15,0 2-24 16,-3-5-103 0,0-2-13-16,0-1 35 15</inkml:trace>
  <inkml:trace contextRef="#ctx0" brushRef="#br0" timeOffset="17325.264">9256 9054 172 0,'3'-8'66'0,"-3"5"-36"0,3 1-13 0,-3-1 22 16,-3 1-2-16,0-1 0 16,0 0-7-16,-3 3-4 15,-3 0-14-15,-3 6-10 0,-6 7-4 16,1 5-2-16,2 17 0 15,0-6 0-15,6-3 3 16,3-2-2-16,3-8 1 16,3-3 2-16,6-2 0 15,0-3 6-15,6-11 8 16,0 0-3 0,0-12-5-1,-1-1-2-15,-2 2 0 16,0 1-5-16,0 5-1 0,-3 3-2 15,0 2 0-15,0 14 0 16,0 2 3 0,3 3 0-16,0 0 1 15,0 2-3-15,0-2 2 0,3-8-28 16,5 3-10-16,4-6-25 16,0-5-8-16,6-3-21 15</inkml:trace>
  <inkml:trace contextRef="#ctx0" brushRef="#br0" timeOffset="17594.804">9461 9030 216 0,'-15'0'82'0,"10"3"-44"0,-4 2-38 0,6 0 18 15,0 1-8-15,0-1 2 16,3 3-7-1,0 3-3-15,3 12-1 16,3 4 3-16,3-3 2 0,-1-1 0 0,-2-1-1 16,0-4 12-16,-3-2 8 15,-3-3 1-15,-6-2 2 16,-3-3-16-16,-8-3-5 16,-4-2-31-16,0-3-11 0,0 0-47 15,0 0-18-15,6-3-2 16</inkml:trace>
  <inkml:trace contextRef="#ctx0" brushRef="#br0" timeOffset="18169.217">9976 8800 228 0,'-6'-8'88'0,"9"11"-48"0,-3-3-45 16,0 5 17-16,0 8-5 16,0 14 3-16,-3 10 4 15,-3 10 3-15,0 17-9 16,-2-6-7-16,2-2-1 0,0-11 0 15,3-6 0-15,0-7-3 16,0-5 0-16,3-9-18 16,0-5-9-16,0-5-9 15,0-8-3-15,0-8-46 16</inkml:trace>
  <inkml:trace contextRef="#ctx0" brushRef="#br0" timeOffset="18479.344">9970 8834 192 0,'0'0'74'0,"6"6"-40"0,6 7-33 0,-3-2 16 15,0 15 0-15,9 8 2 16,3 9 1-16,0 10 2 16,-1-3-12-16,1-5-1 0,-3-5 1 0,0-9 0 15,0-7 2 1,-3-8 2-16,-3-5 4 15,0-17 21 1,-1-15-17-16,1-11-6 16,-3-5-8-16,-3-2-1 15,0-9-4-15,-6 6-2 0,0 5 0 16,0 5-1-16,-3 8-3 16,3 6 0-16,0 4-27 15,0 6-12-15,6 6-21 16,0 7-8-16,12-2-48 15</inkml:trace>
  <inkml:trace contextRef="#ctx0" brushRef="#br0" timeOffset="18739.03">10411 8946 296 0,'-18'-3'112'0,"15"3"-60"0,0 11-61 0,3-11 18 16,3 2-3 0,3 1 6-16,3-1 3 0,3-4 3 15,3-1-10-15,9 1-4 0,5-6-3 16,4 5-1-16,-3-2 2 16,-3 5-19-16,-4-3-6 15,-5-2-19-15,-3 2-9 16,-3 0-21-16,0 1-9 15,-3-1-6-15</inkml:trace>
  <inkml:trace contextRef="#ctx0" brushRef="#br0" timeOffset="19140.839">10679 8813 212 0,'-12'-5'82'0,"12"5"-44"0,-3-3-27 15,3 3 21-15,-3 0-6 0,0 0 2 16,3 0-14-16,0 0-5 15,0 0-6-15,3 6-9 0,3-1-1 16,3 3 3-16,6 2 2 16,0 1 2-16,2 0 0 15,-2 4 0-15,-3 1 0 16,-3 3 4-16,-9-3 5 16,-3 0 4-16,-9-3 4 15,0 0-9-15,-3-2-2 16,1-1-4-16,-1-2-2 15,0 0-10-15,3-3-6 16,3 1-25-16,3-1-11 16,3-2-66-16</inkml:trace>
  <inkml:trace contextRef="#ctx0" brushRef="#br0" timeOffset="19773.284">10869 9144 180 0,'-6'19'68'0,"3"-33"-36"0,-3 22-13 16,3-10 21-16,0 4-9 0,0-7-3 15,0 0-5-15,1-1 0 16,-1-2-13-16,3-2-6 0,3-6 0 15,2-5-5-15,4 2 0 16,3 1-1-16,0-3 0 16,0 2 2-16,0-2 0 15,0 5 0-15,0 3 2 16,0 8-1-16,3 2-1 16,-3 8 5-16,5 3 1 15,1 3 2-15,-3 5 2 16,0 2-3-16,3 3-2 15,0-2-2-15,0-1-3 16,-1 3 3-16,10-7 2 16,0-6-2-16,-3-3-2 0,3-5 4 15,-4-3 1 1,1-2 0-16,-3-6 1 0,-3-4 0 16,-3-1 3-16,-3 0 1 15,-6 0 1-15,-3-5-4 16,-6-3 0-16,-3 3-1 15,-3 2 3-15,-3 3-7 16,0 3-2-16,-3 5-6 16,-6 6-1-16,0 4-2 15,1 11 0-15,-1 3 2 16,0 3 4-16,0 5 5 0,0-1 6 16,-6 4 4-1,-2 2 2-15,-1-5-6 0,0 0-1 16,0 2-4-16,4-7-1 15,-1-6-30-15,3-3-12 16,3-10-44-16,6-2-20 16</inkml:trace>
  <inkml:trace contextRef="#ctx0" brushRef="#br0" timeOffset="23537.772">6101 9012 88 0,'3'-6'35'0,"0"4"-18"0,0-1-16 16,-3 3 8-16,0 0-1 15,0 0 2-15,0 0 6 16,3-3 2-16,-3 3-3 16,0 0-1-16,0 0-2 15,0 0 0-15,0 0-6 0,3-2 11 0,0 2 9 16,-3-3 1 0,0 1 2-16,0-1-5 15,0 0-3-15,-3 1-3 0,0-1-1 16,-3 0-5-16,0 1 0 15,-3 2-7-15,-3 5-3 16,-6 8-4-16,3 6 1 16,-3 5-1-16,9 5-2 15,1 5 3-15,5-5 0 16,3-2-2-16,6-6 2 16,2-3-1-16,1-7-2 15,3-3 5-15,0-6 1 16,0-9 0-16,3-1-2 0,-3-8-2 15,0-5 1-15,-3-1 1 16,0-1 0-16,-3 1-3 16,0 1 0-16,-3 5 2 15,0 3 0-15,-1 3 7 16,1 2 4-16,0 2-5 16,0 6-3-16,0 8-1 15,3 5 1-15,0 14 1 16,0 7 3-16,-3-2-3 15,3 0-2-15,0-6 2 16,3-2 0-16,-3-5-19 0,3-6-9 16,6-5-53-16,0-8-25 15,0-6 3 1</inkml:trace>
  <inkml:trace contextRef="#ctx0" brushRef="#br0" timeOffset="24099.215">6297 9020 196 0,'-3'13'74'0,"6"3"-40"0,0 10-18 15,-3-13 22-15,0 19-7 16,0-5-1-16,0-1-8 16,0-2-3-16,3-3-11 0,-3-2-5 15,3-6 0-15,-3-3 0 16,0-2 3-16,0-2-1 16,0-6 0-16,0 0-8 0,0-6 0 15,0-2-1-15,0-15 2 16,3-1-4-16,3 0 0 15,3 3 0-15,0 2 4 16,3 6 1-16,0 5 1 16,0 5 4-16,12 6 2 15,-7 8 4-15,1 2 1 16,0 5-3-16,-6-4 0 16,0 2-25-1,0-3-61-15,3-8-29 16,-6 0-6-16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2:5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8518 10181 104 0,'-6'0'38'0,"6"3"-20"0,0-1-4 0,0-2 15 16,0 0 1-16,0 0 2 16,0 0-2-16,0 0 1 15,0 0-17 1,0 0 3-16,0 0 1 0,0 0-6 0,3-2-2 15,0-1-8-15,0-2-1 16,0-6-1-16,3 1 0 16,0-6 2-16,0-5 3 15,0 0-2-15,0 2 0 16,-1 3-8-16,1 3-2 16,-3 2 10-16,0 3 7 15,3 3-6-15,-3 2-5 16,3 3 1-16,0 6-1 0,0 12 3 15,0 6 3 1,-3 5 2-16,0 11 3 16,-3-6-7-16,3 1-2 15,0-4-1-15,0 1 2 0,0-3-1 16,-3-2-1-16,0-6-15 16,0-5-5-16,0-3-52 15,0-2-20-15,-3-4-2 16</inkml:trace>
  <inkml:trace contextRef="#ctx0" brushRef="#br0" timeOffset="197.017">8488 10467 232 0,'-21'8'88'0,"21"-5"-48"0,0-1-42 0,0-2 14 16,6 0-6-16,0 0 1 15,3 0 7-15,3 0 3 16,9 0-8-16,9 0-1 0,5-2 2 15,4 2-4-15,0 0-1 16,-4 0-5-16,1 0-2 16,-6 5-50-16,-6-8-22 15,-3 6-36 1</inkml:trace>
  <inkml:trace contextRef="#ctx0" brushRef="#br0" timeOffset="1081.462">8470 11425 200 0,'-9'-19'77'0,"-3"17"-42"0,18-1-30 16,-3-5 19-16,6-5-9 15,0 0 2-15,6-6-10 16,3-2-2-16,6 0-3 16,2 2-2-16,4 6 1 0,0 5-1 0,0 5 0 15,-3 11 0-15,-7 8 0 16,-5 8 2-16,-12 13 1 15,-6 0-8-15,-6 5-4 16,-6 6 0 0,-5-6 3-16,-4 1 5 0,-3-4 5 15,3-7 5-15,-3-3 5 16,7-8 5-16,5-2 3 16,3-6 2-16,9-2 4 15,3-3-13 1,6-3-3-16,9-2-4 15,8-1-2-15,10-2-1 16,6 0-3-16,0 0 1 16,-1 0-7-16,1 0-1 15,0 3-47-15,-7 0-20 0,4-1-58 16</inkml:trace>
  <inkml:trace contextRef="#ctx0" brushRef="#br0" timeOffset="8529.428">14239 9980 140 0,'3'-10'55'0,"0"12"-30"0,-3 1-29 16,6 7 5-1,0 12 1-15,-3 7 0 16,-3 2 4 0,0 1-3-16,0 5 0 0,0 0 1 0,3-5-2 15,0-6-2-15,0-2-4 16,-1-3-2-16,-2-5-46 15,3-2-33-15,3-4 32 16</inkml:trace>
  <inkml:trace contextRef="#ctx0" brushRef="#br0" timeOffset="8994.427">14263 9975 168 0,'-12'-16'66'0,"15"13"-36"0,-3-2-33 0,3 5 13 16,3-3-9-16,2 1-3 15,7-1 1-15,9-2 2 16,9-3 0-16,3-3 2 0,5 1 0 16,-2 2-4-16,3 0 1 0,-1 0 0 15,-5 3 0 1,-6 2-3-16,-6 0 0 0,-4 6-1 15,-5 2 3-15,0 3-2 16,-3 8-1-16,0 5 3 16,-3 6 2-16,3 12-2 15,0 4-2-15,0-4 2 16,0 4 0-16,-3-4 3 16,-1-4 1-16,-2-6 1 15,-3-3 0-15,-3-2-2 16,-3-3-2-16,-8-2 5 15,-4-3 4-15,-9-3-5 0,-6-2-2 16,-6-4-4-16,-2 1 1 16,-4-2 3-16,-3-1 1 15,-2-5-1-15,5 0 1 16,6-3-4-16,4 1 0 16,5-1-17-16,6 0-5 15,6 1-53 1</inkml:trace>
  <inkml:trace contextRef="#ctx0" brushRef="#br0" timeOffset="10692.069">14102 11319 96 0,'0'21'35'0,"0"11"-18"0,0 26-13 0,0-34 10 0,0 5-6 16,3 3 0-16,-3-3-2 15,0-3-1-15,3 1-1 16,0-1 0-16,-3-2-49 16,0-3-21-16,3-5 24 15,0-8 12-15</inkml:trace>
  <inkml:trace contextRef="#ctx0" brushRef="#br0" timeOffset="11064.16">14016 11311 196 0,'-9'-19'74'0,"12"17"-40"0,11-4-40 15,-2 4 12-15,6-3-4 16,12-1 1-16,6-2 1 16,8-2 0-16,10-1-2 0,8-2-2 0,10 2 1 15,5 1-1-15,1-1 0 16,-4 3 2-16,-5 0 1 15,-10 3-4-15,-8 2 1 16,-10 1-2-16,-5 4-2 16,-3 1 3-16,-9 2 0 15,-4 6-2-15,-2 7 2 16,0 12 1-16,0 7 0 16,-3 10 0-16,0 1 0 15,-3-3 0-15,0 0 2 16,-3-6-1-16,-4-4 2 15,1-6 0-15,-6-3 1 0,-3-2-13 16,-5-3-7-16,-10-2-49 16,-3-1-42-1,-9-2 34-15</inkml:trace>
  <inkml:trace contextRef="#ctx0" brushRef="#br0" timeOffset="11304.8">14069 11790 116 0,'-18'-5'44'0,"18"7"-24"0,6 1-24 0,0-1 8 15,9-2 20-15,12 0 11 16,12-2-9 0,17-3-2-16,10-3-12 0,14 0-3 15,6 2-5-15,7 1-3 0,-7 0 0 16,-3 0 1-16,-5 2 1 15,-16 0-10-15,-8 1-5 16,-10-1-23-16,-11-2-8 16</inkml:trace>
  <inkml:trace contextRef="#ctx0" brushRef="#br0" timeOffset="11563.143">14507 11205 88 0,'6'5'35'0,"3"17"-18"0,-1 20-11 16,-2-5 11-16,-3 11-7 15,-3 10-1-15,0-5-3 16,0-3-1-16,0 0-1 16,3-5 0-16,0-5-57 15,0 2-27-15</inkml:trace>
  <inkml:trace contextRef="#ctx0" brushRef="#br0" timeOffset="15726.009">13313 12562 120 0,'-3'-5'46'0,"3"5"-24"0,3 3-26 0,-3 2 8 0,3 8 7 16,-3 11 5-16,0 13 0 15,3 8 3-15,-3 5-10 16,3 6-3-16,0-6-4 16,3-5 1-16,0-2 2 15,0-9-7-15,0-5 0 0,0-8-128 32,0-13 54-32</inkml:trace>
  <inkml:trace contextRef="#ctx0" brushRef="#br0" timeOffset="16094.286">13387 12552 124 0,'12'-8'46'0,"6"5"-24"0,39 3-28 0,-30 0 8 15,20-2 7-15,22-6 5 16,17-8 0-16,21 3 2 15,18-3-9-15,18-3-2 16,18 1-3-16,2-4-2 0,4 1 1 16,0-8 1-16,3-5 3 15,-7 5-2-15,-14 0-2 16,-6 2 0-16,-15 3-1 16,-12 3 0-16,-9 8 0 15,-18 2 2-15,-14 9 1 0,-16 2 5 16,-8 8 3-16,0 10 0 15,-7 17 3-15,-8 4-3 16,-6 12-1-16,-3-1-9 16,-4 0 0-16,-2-2-1 15,-6-6 2-15,-3 14-21 16,-9-11-9-16,-9-8-61 16</inkml:trace>
  <inkml:trace contextRef="#ctx0" brushRef="#br0" timeOffset="16574.644">13441 13123 172 0,'77'-18'66'0,"-23"5"-36"16,56-3-20-16,-47 8 17 0,23-3-11 16,36-5-4-16,27-5-5 15,20-3 0-15,16-2-4 16,11 2 5-16,1 0 2 0,2 6-3 15,-11 2-2-15,-15 0-2 0,-10 3 0 16,-20 0-2 0,-21 5-1-16,-21 0-13 15,-20 0-6-15,-16 2-83 16</inkml:trace>
  <inkml:trace contextRef="#ctx0" brushRef="#br0" timeOffset="17480.717">14721 12422 112 0,'0'-5'44'0,"0"5"-24"0,6 0-28 0,-6 0 16 15,6 5 2 1,-3 6 16-16,0 10 8 15,0 5-7-15,-3 9-3 16,0 10-14-16,3 8-6 16,0-3-3-16,3-2-1 0,0-9 2 15,3 1-6-15,-3-6 1 16,-1-7-34-16,1-6-16 16</inkml:trace>
  <inkml:trace contextRef="#ctx0" brushRef="#br0" timeOffset="17968.807">14001 12454 132 0,'0'0'52'0,"0"-3"-28"0,0 27-33 0,3-8 9 15,-3 5 11-15,0 8 9 16,3 14-5-16,-3 10-1 16,3-3-6-16,0-5-3 15,2 10-2-15,4-12-3 0,3-6 3 16,0-6-35-16,0-7-13 16</inkml:trace>
  <inkml:trace contextRef="#ctx0" brushRef="#br0" timeOffset="18454.128">15489 12332 124 0,'-3'6'46'0,"3"9"-24"0,3 15-15 15,-3-7 15-15,0 9-4 16,0 5-1-16,0 5-9 16,3 6-3-16,0 0-3 15,3-3-2-15,3-8 3 0,3-6-77 16</inkml:trace>
  <inkml:trace contextRef="#ctx0" brushRef="#br0" timeOffset="22910.339">8393 12552 184 0,'-15'-5'71'0,"12"2"-38"0,-3 0-23 16,3 3 20-16,0 0-5 15,3-2 3-15,0-1-16 16,3 0-7-16,6-2-3 16,12-3-7-16,6 3 1 0,2 0 2 15,7 2 3-15,3 8-2 16,-4 3-2-16,-2 3 2 16,-6 5 0-16,-12 5 1 15,-9 5 0-15,-12 17-5 0,-9-4-1 16,-3-2 0-1,3-8 4-15,3-2-6 0,0-6-2 16,9-3-5-16,9-2-4 16,12 0 8-16,0 11 4 15,6-3 2-15,3-3 1 16,-12 0 18-16,-3-3 10 16,-12 1 10-16,-6 2 6 15,-9 0-17-15,-9 0-8 16,-6 1-12-16,-12-1-2 15,1 0-43-15,5-3-19 16,6-7-49-16</inkml:trace>
  <inkml:trace contextRef="#ctx0" brushRef="#br0" timeOffset="23679.349">13120 14174 132 0,'-18'47'49'0,"12"-2"-26"0,-6 8-25 0,9-26 9 15,0-1-5-15,3 17 1 0,0-12-11 16,0-4-2-16,3-6-46 16</inkml:trace>
  <inkml:trace contextRef="#ctx0" brushRef="#br0" timeOffset="24363.662">13114 13938 168 0,'-3'-8'66'0,"9"8"-36"0,11-2-40 16,-5 2 11-16,3 0-3 16,6-3 1-16,6 0-2 0,3 1 2 15,2-1 1-15,7-2 0 0,9 0 0 16,8-3 0-16,10 2 0 15,14-2 0-15,12 3 0 16,10-6 0-16,8 4 2 16,3-4-3-16,12-2 0 15,3 2 1-15,6 1 2 16,6-4-1-16,6 4-1 16,5-3 1-16,1-1-1 15,0 1 2-15,-9 2 1 16,3 1-4-16,0 2 1 15,-1 0 4-15,-5 0 5 0,0 3-7 16,3-3-1-16,0 3 1 16,0-11 1-16,6 2-4 15,-1-4 1-15,1 2 2 16,3 5 1-16,-6-2-4 16,0 3-1-16,-3 2 1 15,-9 0 0-15,-3 2 1 16,-3 1 0-16,-3 3 2 15,3-1 1-15,-6-2-4 16,-3-1 1-16,29 1 0 16,-5-3 2-16,-18-2-1 15,-6-1-1-15,-11 0 1 16,-19 3-1-16,-15-2 8 0,-11 2 5 16,-10 0 2-16,-5 3 1 15,-12-1-8-15,-9 4-3 16,-4-1-5-1,-2 3-3-15,-3 0 2 0,-3 3 0 16,-3 5-2-16,-3 8 0 16,0 7 2-16,0 22 0 15,-3 6 1-15,0-1 0 16,2 11-3-16,1-11 0 16,3-5-9-16,3-5-5 15,0-6-71 1</inkml:trace>
  <inkml:trace contextRef="#ctx0" brushRef="#br0" timeOffset="25085.682">13230 14467 88 0,'6'0'33'0,"6"3"-18"0,-4 0-13 15,1-1 6-15,0 1 0 16,3 0 2-16,3 5 4 16,0-8 3-16,6 0 2 15,6-3 1-15,5 0-5 16,10 1 1-16,9-1-9 15,14 0 2-15,10 1 2 0,23-4 0 16,18 1 1-16,21-3-6 16,18-5-2-16,14 0 0 15,19-3 2-15,14 3 6 16,12-3 2-16,10 0-7 16,17 0-2-16,3-3-1 15,15 6 0-15,3-5-2 0,3 2 1 16,3 3 0-16,-18-1 1 15,-6 1-5-15,-9-3-1 16,-15 0 1-16,-17 3 0 16,-10-3 3-16,-17-2 1 15,-16-6-34-15,-8-10-17 16,-21 2-50 0</inkml:trace>
  <inkml:trace contextRef="#ctx0" brushRef="#br0" timeOffset="25835.883">16242 13764 124 0,'-3'-16'46'0,"3"13"-24"0,0-2-4 0,0 2 20 16,0 3-15-16,0 0-4 15,3 5-10 1,-3 6-1-16,3 16-5 16,-3 10 3-16,0 10 3 0,3 19-5 0,3-2-2 15,0-9-61 1,6 4-58-16,0-17 29 16</inkml:trace>
  <inkml:trace contextRef="#ctx0" brushRef="#br0" timeOffset="27073.905">14575 13867 116 0,'0'-3'44'0,"0"3"-24"0,0 0-19 0,0 0 8 15,0 11-1-15,0 7 0 16,-3 11-4-16,0 19-1 15,-3 5-1-15,0 2 1 16,3-7-2-16,0-3-1 0,3-11 3 16,0-4-40-1,0-7-41-15,0-4 18 16</inkml:trace>
  <inkml:trace contextRef="#ctx0" brushRef="#br0" timeOffset="27702.778">13763 13907 88 0,'0'5'33'0,"0"8"-18"0,-12 19-7 16,9-8 11-16,0 13-7 16,-3 5 1-16,-3 6-6 15,0-1 1-15,0-4-7 0,3-6-1 16,3-6 0-16,3-4 2 16</inkml:trace>
  <inkml:trace contextRef="#ctx0" brushRef="#br0" timeOffset="28225.156">15367 13835 100 0,'-3'42'38'0,"0"-12"-20"0,-6 22-10 0,6-12 11 15,-3 5-7-15,3-3-2 16,0 6-5-16,6-6-2 16,3-10-61-16,6-5-25 15</inkml:trace>
  <inkml:trace contextRef="#ctx0" brushRef="#br0" timeOffset="28899.252">17721 13602 96 0,'6'-24'35'0,"0"24"-18"0,3-2-24 0,-3 2 5 16,0 2 0-1,0 9 1-15,0 8 7 16,-3 2 4-16,0 5 3 0,-3 3 5 16,-3 11-4-16,0 0 0 15,0-1-8-15,3 4-2 16,3-4-2-16,0 9-2 15,3-6-61-15,3-5-26 16</inkml:trace>
  <inkml:trace contextRef="#ctx0" brushRef="#br0" timeOffset="29333.561">16965 13690 108 0,'6'-14'44'0,"0"14"-24"0,0 8-19 0,0-2 11 15,-3 7 5-15,3 11 4 16,0 10-8-16,-3 14-5 16,0 15-3-16,0 6-1 15,3-3-24-15,0-5-9 16,3-8-35-16,3-8-13 16</inkml:trace>
  <inkml:trace contextRef="#ctx0" brushRef="#br0" timeOffset="29845.406">18629 13502 140 0,'0'0'55'0,"3"2"-30"0,3 14-29 0,0-3 10 0,0 19-1 16,-3 8 2 0,0 8-1-16,0 4-1 0,0-4-3 15,3-3 1-15,0-3 0 0,0-5-19 16,3-5-9-16,9 0-40 16</inkml:trace>
  <inkml:trace contextRef="#ctx0" brushRef="#br0" timeOffset="30399.743">18516 14126 112 0,'-3'-3'44'0,"6"3"-24"0,-3 0-24 16,0 0 10-16,3 0-3 16,3-2 3-16,3-1 12 15,6-5 6-15,6 0-8 16,5 0-2-16,13-2-6 15,6-1-3-15,2 1-2 16,13-4-3-16,8 1 3 0,4 0 0 16,5 0 1-16,1 2-5 15,-1 1 1-15,-6-1 0 16,-2 0 0-16,-10 3 2 0,-8 3 1 16,-9 0-1-16,-10 0 1 15,-8 2-4-15,-6 0-2 16,-3 1-40-1,-3 2-56-15,-6 0 16 16</inkml:trace>
  <inkml:trace contextRef="#ctx0" brushRef="#br0" timeOffset="45205.013">8503 13787 196 0,'-6'3'74'0,"3"16"-40"0,-12 2-40 0,6-11 14 15,0 6-3-15,-6 8 4 16,3 3-4-16,-2-1-3 15,-1 3-1-15,0 3 1 0,0 0 3 16,0-1-2-16,-3-2-2 16,3-5 0-16,3-3-1 15,3-2 0-15,4-8 0 16,7-4 6 0,10-4 2-16,3-6 2 15,6-2-7-15,9 0-2 0,3-6 1 16,2-5 1-16,7 6-4 15,0-1 1 1,8 6 0-16,-8 0 2 0,-3-1-6 16,-4 1-1-16,-5 0-34 15,-3-1-11-15,-9-1-39 16</inkml:trace>
  <inkml:trace contextRef="#ctx0" brushRef="#br0" timeOffset="45429.292">8729 13811 196 0,'-18'-13'74'0,"18"13"-40"0,-6-3-42 0,6 11 10 15,0 6-1-15,6 4 1 16,-3 16 4-16,0 22 3 16,0 8-4-16,0-4 1 0,0-1 4 15,3-1-4-15,0-5-1 16,0-6 0-16,0-4-1 15,0-9-9-15,0-5-4 16,0-8-70 0,0-5-50-16,0-8 51 15</inkml:trace>
  <inkml:trace contextRef="#ctx0" brushRef="#br0" timeOffset="48256.546">12247 15290 104 0,'3'-10'38'0,"0"7"-20"0,0 0-12 0,-3 3 9 15,3 3-4-15,3 5-1 16,-3 5 0-16,0 11 1 16,-3 13-3-16,0 5-3 15,0 9-2-15,0-4-3 0,3-2 1 0,0-5 1 16,0-6 3-16,3-5-9 16,-3-5-2-16,0-5-50 15,0-6-34 1,0-8 38-16</inkml:trace>
  <inkml:trace contextRef="#ctx0" brushRef="#br0" timeOffset="49288.056">12304 15309 96 0,'-3'-13'35'0,"3"13"-18"0,3 0-24 0,-3 0 5 16,6 0-2-16,6 0 2 15,6 0 3-15,3 2 4 16,2-2-2-16,4 0 0 16,15-2 3-16,5-1 1 15,16 0-1-15,8 1-1 16,4 2-6-16,11-3 1 15,9 0 0-15,10 3 2 16,5-2-1-16,6-1-1 16,12 3 1-16,-3 3 1 0,9-3-3 15,3 0-2-15,-3 2 2 16,3-2 2-16,2 0 2 16,-2 3 1-16,6-3 0 15,3 0 0-15,0 3-5 16,9-3 1-16,-4-3 0 15,4 3 2-15,0-3-1 16,-6 1 2-16,3 2-2 16,-1-3-1-16,-5 0-2 15,0 1 1-15,0-1 1 16,-6 0 2-16,6 1-1 16,3-1-1-16,-1-2 1 15,4 5 1-15,3-3-3 0,0-2 0 16,0 2 1-16,-1 1 2 15,1-1-3-15,0 0 0 16,38-2 1 0,-20 2 0-16,-6 1 0 0,-1-1 0 15,-2 0 0-15,-3 1 0 16,3-1 2-16,2-5 3 16,-8 0 4-16,12 0 2 15,-1-2 1-15,-8-3 0 16,0 2-6-16,-9 3 7 0,-1 0 4 15,-2-2-5-15,-3 2 1 16,-9 0-6-16,9 0-2 16,6 0-2-16,-6 2-3 15,-4-4 3-15,1 2 0 0,0 0-4 16,3 3 1-16,0-3 0 16,-6 3 0-16,-6 2 0 15,-6-2 2-15,-9 2-1 16,-9 0-1-16,-12 1 1 15,3-1-1-15,-11 0 2 16,-4 1 3-16,-9-1-2 16,4 0 0-16,-10 1-1 15,7-1-2-15,-7 3-2 16,-6 0 1-16,-5 0 1 16,-3-3 2-16,-13-7-1 15,-8 2-1-15,-3 3 1 0,-7-1 1 16,1-7 8-1,-6 3-4-15,-3-1 0 16,-6 3-6 0,3 0 0-16,-3 3 0 15,-3 2 2-15,-6 1-6 0,5 4 1 16,-8 30-1 0,-8 5-1-16,5 5 4 15,-3 3 0-15,6-2 1 16,-3-1-3-16,3 0 0 15,0-2-86 1,0 0-47-16,0-1 65 16</inkml:trace>
  <inkml:trace contextRef="#ctx0" brushRef="#br0" timeOffset="50591.784">12450 15907 80 0,'3'-6'30'0,"3"9"-16"0,6-3-8 0,-3 0 9 16,3 0-6-16,14 3-3 15,1-3 1-15,6 0 2 16,9 0 0-16,11 0 0 15,7 0-1-15,14 0 0 16,6-8 0-16,16 0 2 16,2 0-5-16,12-5-1 0,9-1-2 15,3 7 1-15,6-4 0 0,0 3 5 16,6 0 3-16,0-2-2 16,9 4 2-16,3 1-4 15,3-3-2-15,-1 0-2 16,4 3 0-16,3-3 0 15,9 0 1-15,-4 3-7 16,4-3 0-16,0-3 5 16,0 8 4-16,-4-2-6 15,1 0 1-15,-9 2-3 16,0-2 0-16,8 2 2 16,-11 3 0-16,3-2 0 15,9-1 0-15,-9 0 0 16,2-2 0-16,7 0 0 0,-6 2 2 15,-6-2-3 1,2 2 0-16,-8 1 1 16,12-4 0-16,33 1 0 15,-22 0 2-15,4-1-3 0,0 4 0 16,-10-1 1-16,1 0 0 16,-3 1 0-16,-6-1 2 15,5 0-1-15,-2-4-1 16,-3 1-2-16,0-2 1 15,-3 6 1-15,5-4 0 16,1 4 2-16,0-1 1 16,6 0-1-16,-6 1-2 15,2 4-2-15,-5-2 1 16,-6 0 1-16,3 0 2 16,0 0-3-16,5 0 0 0,4 3 1 15,-3-3 0-15,-6 0 0 16,-3 0 0-16,5 0 6 15,-2-3 4-15,-6 3-3 16,-6 0-2-16,0-8-2 16,6 1-3-16,-12 1-8 15,0-4-5-15,-12-4-46 16,-15 1-52 0,-6-8 25-16</inkml:trace>
  <inkml:trace contextRef="#ctx0" brushRef="#br0" timeOffset="51433.598">18227 15277 104 0,'-6'-13'41'0,"6"8"-22"0,0-3-5 16,3 5 17-16,-3 0-2 16,0 1 3-16,0 2-23 15,0 0-7-15,0 10-2 16,0 9-1-16,0 18 1 0,-3 8-9 15,0 8-4-15,0 0 15 16,3-3 8-16,0 0-40 16,3-8-59-1,6-7 5-15</inkml:trace>
  <inkml:trace contextRef="#ctx0" brushRef="#br0" timeOffset="52312.224">15251 15288 140 0,'6'-8'52'0,"-6"8"-28"0,15 2-28 0,-9 4 10 15,-3 4-3-15,0 14 3 16,0 13-1-16,-9 8 2 15,0 11-4-15,0-1-2 0,3 3 2 16,3-7-2-16,6-4-1 16,3 1-68-1</inkml:trace>
  <inkml:trace contextRef="#ctx0" brushRef="#br0" timeOffset="53239.761">21287 15081 96 0,'0'0'35'0,"3"6"-18"0,0 7-18 0,-3-3 7 0,0 17-7 15,-3 7 1 1,-3 6 2-16,0 15 1 0,3-2 1 16,3-5 0-16,0-6-49 15,6 3-19-15</inkml:trace>
  <inkml:trace contextRef="#ctx0" brushRef="#br0" timeOffset="54201.691">13724 15264 108 0,'-3'-11'44'0,"3"11"-24"0,-9 3-21 0,12 0 7 15,0 4-4-15,0 9-2 16,0 19 7-1,-3 4 3-15,0 6-5 0,0 8-3 16,-6-2-1-16,6-4-1 16,0-4-14-1,3-9-3-15,6-2-35 0,3-11-14 16</inkml:trace>
  <inkml:trace contextRef="#ctx0" brushRef="#br0" timeOffset="54856.779">16754 15253 116 0,'-3'-8'44'0,"3"8"-24"0,0 3-28 16,0 2 7-16,0 6 1 16,0 5 4-16,0 18 1 15,-3 6 2-15,0 2-4 16,0 14-2-16,0-9 0 16,3-2 1-16,3-8-54 15,3-2-24-15</inkml:trace>
  <inkml:trace contextRef="#ctx0" brushRef="#br0" timeOffset="55520.332">19802 15200 140 0,'-3'11'52'0,"3"-1"-28"0,-3 17-30 0,3-9 6 16,0 20 1-16,0 4 1 15,0 3-3-15,0 2 1 0,0 1-31 16,0-3-14-16,3-8-4 15</inkml:trace>
  <inkml:trace contextRef="#ctx0" brushRef="#br0" timeOffset="56177.967">22674 15068 176 0,'-3'-3'68'0,"3"3"-36"0,0 14-44 0,0-4 7 16,-3 14 5-16,-3 5 4 15,0 11-1-15,-2 7-2 16,2 12 0-16,0-6-8 0,3-6 0 16,-6 3-65-1</inkml:trace>
  <inkml:trace contextRef="#ctx0" brushRef="#br0" timeOffset="57081.196">13001 15301 120 0,'-18'0'46'0,"15"0"-24"0,0 3-8 16,3-1 17-16</inkml:trace>
  <inkml:trace contextRef="#ctx0" brushRef="#br0" timeOffset="57199.633">12974 15322 256 0,'0'26'17'0,"0"12"-10"15,0 4 3-15,-3 8 0 0,0 3-5 0,0-3-3 16,0-2 1-16,3 0 0 16,0-1-32-16,3-10-13 15,3-8-36 1</inkml:trace>
  <inkml:trace contextRef="#ctx0" brushRef="#br0" timeOffset="57709.645">14560 15290 116 0,'0'0'44'0,"3"8"-24"0,3 8-10 0,-3-5 14 15,-3 18-4-15,0 10 0 16,-3 9-7-16,-3 5-3 16,-3 5-5-16,3-5-4 0,0 0 2 15,3 0-7-15,3-11 1 16,3-7-74 0</inkml:trace>
  <inkml:trace contextRef="#ctx0" brushRef="#br0" timeOffset="58190.073">15959 15280 128 0,'0'2'49'0,"18"4"-26"0,-6 7-25 0,-6-3 9 0,3 9 6 16,-3 13 3-1,-6 5-5-15,-3 2-2 16,0 6-5-16,0-2-3 0,0-6 2 0,3-3-7 16,0-2 1-16,9-6-67 15</inkml:trace>
  <inkml:trace contextRef="#ctx0" brushRef="#br0" timeOffset="58762.597">17528 15290 140 0,'0'-5'52'0,"3"5"-28"0,-3 0-28 16,0 0 8-16,3 5 0 15,-3 3 5-15,0 3-1 16,0 15 3-16,-3 6-6 16,-3 2-1-16,0 3 2 0,0 3-3 15,0 2 0-15,3-7-8 0,3-6-4 16,3-5-64-1</inkml:trace>
  <inkml:trace contextRef="#ctx0" brushRef="#br0" timeOffset="59375.446">19043 15235 136 0,'-3'-3'52'0,"3"8"-28"0,0 9-30 15,0-1 6-15,-3 8 1 16,0 19 1-16,0 2 0 16,0 0 1-16,0 3-7 15,3-2-1-15,0-4-53 16,6-10-22-16</inkml:trace>
  <inkml:trace contextRef="#ctx0" brushRef="#br0" timeOffset="59964.285">20451 15171 160 0,'0'0'63'0,"3"3"-34"0,0 13-41 0,0-11 10 15,0 3-15 1,-3 3-2-16,0-1 8 15,0 1 3-15,0 2 6 0,0 3 3 16,0 5 4-16,0 19 4 16,-3-1-4-16,0 1-1 15,-3 2 0-15,3 3 0 16,0-5-62-16,3-8-25 16</inkml:trace>
  <inkml:trace contextRef="#ctx0" brushRef="#br0" timeOffset="60454.447">21975 15108 160 0,'0'0'63'0,"0"5"-34"0,3 8-36 0,-3 0 10 0,0 9-3 16,-3 7 2-16,0 8-1 15,-3 13 2-15,3 0-35 16,3-5-13-16</inkml:trace>
  <inkml:trace contextRef="#ctx0" brushRef="#br0" timeOffset="60938.012">23299 14986 140 0,'-23'-26'55'0,"23"28"-30"0,0 19-36 15,0-10 5-15,0 5 2 16,0 10 1-16,-6 17 5 15,-3 4 3-15,-3 17 0 16,-3 10 2-16,0 3-50 16,0-9-21-16,9-7 16 15,3-8 12-15</inkml:trace>
  <inkml:trace contextRef="#ctx0" brushRef="#br0" timeOffset="88036.389">14429 9332 144 0,'0'-5'55'0,"0"-1"-30"0,3 4-16 16,0 2 14-16,-3-3-5 0,0 3 2 15,0-3-7-15,0 3 0 16,0 0-8-16,0 0 8 0,3 3 4 16,0 5-3-16,0 5 0 15,0 8-6-15,-3 6-3 16,0 2-2-16,0 3-3 16,0-3 1-16,0 2-1 15,0 4 0-15,3-14 0 16,0 0-25-16,-3-2-10 15,3-14-44 1,0-10-44-16,3-6 43 0</inkml:trace>
  <inkml:trace contextRef="#ctx0" brushRef="#br0" timeOffset="88549.887">14453 9237 144 0,'-12'-11'55'0,"6"11"-30"0,-15-3-18 0,12 3 13 16,-2 3-6-16,-4 2 0 15,0 6-6-15,-3 5 0 16,3 10-5-16,0 11 0 0,3 14 1 15,3 12-2-15,6 1-2 16,9-1 1-16,6-13-1 16,12-5-3-16,3-16 0 0,6-10 8 15,5-11 6 1,7-16 1-16,3-21 1 16,-7-11-5-16,-5-5-3 0,-9-8 0 15,-15 6 1-15,-15-1-3 16,-9 8 0-16,-6 6-6 15,-6 5-2-15,0 8-36 16,3 2-13-16,4 9-34 16</inkml:trace>
  <inkml:trace contextRef="#ctx0" brushRef="#br0" timeOffset="89283.56">14277 10753 124 0,'3'-3'46'0,"0"-8"-24"0,-6 17-10 16,3-6 13-16,0 0 4 16,0 0 5-16</inkml:trace>
  <inkml:trace contextRef="#ctx0" brushRef="#br0" timeOffset="89418.088">14280 10758 335 0,'0'18'25'0,"-3"6"-9"0,0 0-10 16,0 3-5-16,1 2 0 15,-1-6 1-15,0-4-6 0,3 0 1 16,0-9-21-16,0-2-9 15,3-13-38 1,0-3-15 0</inkml:trace>
  <inkml:trace contextRef="#ctx0" brushRef="#br0" timeOffset="89764.15">14242 10716 140 0,'-15'-32'52'0,"9"29"-28"0,-15-2-8 0,12 2 16 15,0 1-4-15,0 2-2 16,-3 2-12-16,3 9-4 16,-2 5-6-16,2 8-7 0,0 7-1 15,3 14 4-15,6 6 4 0,3-4-6 16,3-2 0 0,9-8-5-16,8-10 2 0,1-9 1 15,0-5 2-15,0-13 1 16,0-8 1-16,-4-13 8 15,-2-5 5-15,-6-9 0 16,-3-4 0-16,-3 4 1 16,-3-4 4-16,-3 4-6 15,-3 6 1-15,0 5-4 16,-3 6 2-16,0 2-11 16,0 5-2-16,0 6-19 0,0 2-7 15,3 9-27 1,3-1-12-16,6 8-25 15</inkml:trace>
  <inkml:trace contextRef="#ctx0" brushRef="#br0" timeOffset="90271.475">14697 10774 160 0,'-6'-3'63'0,"6"3"-34"0,0 0-19 0,0 0 20 0,0 0-12 15,0 0-2-15,3 0-9 16,3-2-3-16,0-1-2 16,3 0 1-16,3 1 0 0,0 2-4 15,0 0-1-15,-3 5 3 16,0 3 1-16,-3 5 0 16,-6 6-2-16,-3 2-10 15,-3 5-4-15,-3 3 9 16,-3-2 5-16,0 2 3 15,0-8 1-15,0-5 2 16,3-5 6 0,3-1 4-16,3-2-8 0,6-3-2 15,3 1-6-15,6-4-1 16,3 1 1-16,0-3 2 16,6 0-3-16,-4 0 0 15,-2-3-12-15,3 3-5 16,-3 0-129-1,3-21 40 1</inkml:trace>
  <inkml:trace contextRef="#ctx0" brushRef="#br0" timeOffset="90587.197">14724 10642 172 0,'-30'-8'66'0,"24"10"-36"0,-24-2-26 0,19 3 15 0,-4 2-7 16,-3 8 1-16,0 9-8 16,0 7-1-16,3 10-2 15,6 17-4-15,6 2 1 0,6-2-4 16,9-1-1-16,15-10 5 16,3-8 5-16,2-10 4 15,10-14 3-15,0-10 6 0,-1-14 3 16,-2-15-4-1,-3-9 1-15,-6-2-4 16,-15-3 2-16,-9-2-4 0,-6-5 1 16,-6 4-16-16,-12 6-4 15,-3 5-26-15,3 6-10 16,0 5-68 0</inkml:trace>
  <inkml:trace contextRef="#ctx0" brushRef="#br0" timeOffset="91990.055">14322 12062 100 0,'0'-5'38'0,"0"2"-20"0,3-10 1 0,0 13 18 15,0-2 0-15,-3 2 2 16,3 5-12-16,0 0-5 0,-3 6-12 15,3 5-4-15,-3 7 0 16,0 4-1-16,0-1 0 0,0 1-1 16,0-3 0-16,-3-6-5 15,0 3-14 1,3-5-6-16,0-3-31 16,0-15-60-1</inkml:trace>
  <inkml:trace contextRef="#ctx0" brushRef="#br0" timeOffset="92329.671">14307 11996 160 0,'-15'-10'60'0,"6"7"-32"0,0-2-20 0,4 2 18 16,-1 0-2-16,-3 6 1 15,-6 2-12-15,-3 3-3 16,3 8-6-16,3 8-5 15,3 13 0-15,9 5-1 0,9 11 0 16,3-5 0-16,3-6-2 16,6-7 3-16,3-6 0 15,8-11 1-15,-2-10 0 16,3-8 8-16,0-16 5 16,-4-10 0-16,-2-9 0 15,-3-2 1-15,-9 0 2 0,-6-5-3 16,-9 2 0-16,-6 6-3 15,-3 5 1-15,-3 2-4 16,-3 6 1-16,-6 5-10 16,3 6-3-16,3 2-35 15,4 5-14-15,5 6-65 16</inkml:trace>
  <inkml:trace contextRef="#ctx0" brushRef="#br0" timeOffset="93550.782">14959 11991 160 0,'-3'0'63'0,"3"0"-34"0,0-3-21 0,0 3 16 16,3-2-12-16,3-4-4 16,3 1-8-16,0-3-2 15,3 3 1-15,0 0 0 0,0 2 3 16,0 0-3-16,-1 6 0 16,-2 2 1-16,-3 3 2 15,-6 3-1-15,-3 5-1 16,-3 5-8-16,-3-3-5 15,-2 1 4-15,-4-1 5 16,0-2 12-16,3 0 4 16,0-5 3-16,3-1 1 0,3-2 0 15,0-3 3-15,3 1-11 16,3-6-2-16,9 2-4 16,3-2 1-1,3 0-2-15,3 0-1 0,3-2 3 16,2-1 0-16,-2 0-1 15,0 1-2-15,-3-1-19 16,-3 1-10-16,-3-4-71 16</inkml:trace>
  <inkml:trace contextRef="#ctx0" brushRef="#br0" timeOffset="93983.792">15057 11806 132 0,'-26'-11'52'0,"14"8"-28"0,-6 1-11 0,12 2 19 15,-6 0-1-15,0 0 4 16,-3 2-13-16,0 4-5 15,-6 7-10-15,1 8-5 0,-1 11 1 0,0 8-4 16,6 7 0 0,3 6-1-16,6 3-2 15,15 2 0-15,6-8 0 0,9-7 0 16,3-9 3-16,5-10 2 16,13-14 4-16,6-15 4 15,-4-11 5-15,7-8-2 16,-7-7 1-16,-8-12-1 15,-9 1 0-15,-12 0 0 16,-12 2 0-16,-12-5-4 16,-6 8 0-16,-6 5-5 15,-3 8 0-15,-6 6-19 16,-2 5-7-16,2 10-34 16,3 14-14-16,3 4-31 15</inkml:trace>
  <inkml:trace contextRef="#ctx0" brushRef="#br0" timeOffset="94866.809">15668 11843 96 0,'-6'0'35'0,"9"0"-18"0,-6 16-5 0,3-19 16 16,0 0-7-16,0 3 0 15,0 0-1-15,0 0 0 16,-3 0-11-16,0 0 1 0,-3 0 3 0,3 0-1 16,0 0 1-1,0 0-3-15,0 0-1 16,0 0-3-16,0 0-1 0,0 0-3 16,3 0-2-1,0-2 1-15,3-6-1 0,3 2-3 16,3-1 0-1,6 1-1-15,2 1 3 0,-2 2-2 16,3 1-1-16,-3 10 3 16,-3 5 2-16,-3 3 0 15,-6-3 2-15,-3 3 0 16,-6-3 3-16,-3 0-3 16,3 0 0-16,0-2-3 15,0-3-3-15,3 0-1 0,3 0 0 16,9 2 0-16,3-2 3 15,0 3 0-15,-3 2 1 16,0 0 2-16,-3 3 1 16,-3 0 10-16,-6-3 3 15,-3 1-5-15,-6-4-2 16,-3-2-7-16,0-3-4 16,-3-2-26-16,0-3-11 15,0-3-62 1</inkml:trace>
  <inkml:trace contextRef="#ctx0" brushRef="#br0" timeOffset="95213.058">15614 11732 176 0,'-21'10'66'0,"12"3"-36"0,-15 6-29 15,12-3 16-15,-2 10-7 16,-1 9 2-16,0 2-3 16,6 5 2-16,6 0-6 15,9 3-1-15,12-2 2 0,8-4-3 16,10-7 0-16,9-11 3 16,5-7 3-16,1-12 5 15,0-10 1-15,8-10 0 16,-8-9 1-16,-10-4 7 0,-11-7 3 15,-12-6 1 1,-21-1 3-16,-9 0-12 16,-9 5-3-16,-5 0-16 0,-1 11-4 15,-12 5-33-15,3 6-15 16,7 7-90 0</inkml:trace>
  <inkml:trace contextRef="#ctx0" brushRef="#br0" timeOffset="97211.141">15751 13324 160 0,'-3'3'60'0,"3"5"-32"0,-15 18-35 0,12-12 8 15,0 4 2-15,0 9 3 16,0 2-1-16,-3-3 0 15,3 1-3-15,0-1-2 0,3 3 3 16,0-2-2-16,0-6-1 16,0-3-4-16,0-2-2 15,3-5-46 1,-3-3-40-16,0-8 28 16</inkml:trace>
  <inkml:trace contextRef="#ctx0" brushRef="#br0" timeOffset="97540.224">15736 13301 116 0,'-18'-22'44'0,"18"17"-24"0,-9-3-15 16,6 8 13-16,-3 0-4 16,-3 6 0-16,-3 4-4 15,-5 9 1-15,-7 10-6 16,3 8-5-16,0 8-1 0,9 16 3 15,12-3 1-15,12-8-4 16,6-8-1-16,12-10 9 16,8-11 8-16,4-7 9 15,9-14 8-15,8-22-11 0,-5-7-4 16,-10-5-6-16,-8-1 0 16,-9-2 5-16,-12-2 2 15,-15-1-9-15,-9 3-3 16,-3 3-20-16,-3 5-7 15,0 5-72 1,0 8-55-16,0 5 50 16</inkml:trace>
  <inkml:trace contextRef="#ctx0" brushRef="#br0" timeOffset="99324.331">17284 13240 148 0,'-6'-3'55'0,"3"3"-30"0,0-3-12 0,3 3 17 15,3 0-15-15,0-2-3 16,6-6-6-16,6-3-1 16,8 1-3-16,1 2-2 0,-3 5 1 15,0 6-6-15,-3 2 1 16,-3 6 2-16,-6 5 3 15,-6-1 0-15,-3 7 2 16,-3-4-2-16,-9 6-1 16,-6-6 3-16,0 4 2 15,0-4-4-15,3-2-3 0,3-5 3 16,3-1 3-16,0-2-1 16,4-3 0-16,2 1 3 15,3-6 1-15,11 2-3 16,1 1-3-16,6-3 0 15,3 0 1-15,0 3-1 16,0-1-1-16,0 1 1 16,-4-3-1-16,-2 0-36 15,0 0-15-15,-3-5-34 16</inkml:trace>
  <inkml:trace contextRef="#ctx0" brushRef="#br0" timeOffset="99668.372">17486 13118 136 0,'-15'-21'52'0,"6"13"-28"0,-6 0-22 0,10 5 14 15,-10-2 1-15,-6 2 2 16,-3 6-6 0,0 2-3-16,-3 6-5 0,-2 15-6 0,2 11 0 15,0 8-1-15,-3 11 0 16,18 0 2-16,6-1 0 15,12-5 2-15,9-2 3 0,21-6 11 16,9-18 5 0,5-16 6-16,13-16 4 0,5-13-13 15,-2-13-5-15,-7-6-6 16,-11-5-2-16,-18-8 5 16,-13 3 6-16,-11-1-6 15,-15 4-3-15,-5 10-4 16,-16 5-3-16,3 6-24 15,-3 7-9-15,4 6-65 16,2 10-55 0,6 3 54-16</inkml:trace>
  <inkml:trace contextRef="#ctx0" brushRef="#br0" timeOffset="100647.415">18114 13224 160 0,'-15'-13'60'0,"12"13"-32"0,0-14-24 15,3 12 13-15,0-1-8 16,0 0-1-16,3-4-6 16,3-1-2-16,3 2 0 0,3 1 2 0,0 2 1 15,0 9-4 1,0-1-1-16,-3 8 1 16,-3-2 0-16,0 2-2 15,-3 3 2-15,0-6 1 0,0 1 0 16,3-3-3-16,0 0 2 15,5 3 1-15,1 2 2 16,0-3-3-16,-3 1 0 16,-3 2 3-16,-9 3 1 15,-3-3 1-15,-3 3 2 16,-3-3-1-16,0-2 0 16,-2-3-1-16,-1-8 0 15,3 0-11-15,0-8-3 16,3 0-59-1,3 0-40-15,3-3 41 16</inkml:trace>
  <inkml:trace contextRef="#ctx0" brushRef="#br0" timeOffset="100962.544">18096 13092 160 0,'-23'-3'63'0,"14"8"-34"0,-24 8-32 15,24-5 11 1,-6 6-4-16,3 9 0 0,0 12 0 16,6 5 2-16,3 5-3 15,6-1 3-15,15 1 0 0,12-5 0 16,6-8 1-16,11-11 5 16,10-13 4-16,-1-11-2 15,10-13 0-15,-10-10-6 0,-11-6-3 16,-12-10 0-16,-12-6-1 15,-21 6 0 1,-9 0 2-16,-6 5-1 0,-6 2 0 16,-12 9-14-16,4 5-4 15,2 7-36-15,3 9-13 16,3 8-28 0</inkml:trace>
  <inkml:trace contextRef="#ctx0" brushRef="#br0" timeOffset="101564.089">18873 13203 148 0,'-6'0'57'0,"0"8"-30"0,3 5-34 0,0-5 10 16,-3 5-5-16,0 3 0 16,-2 0 4-16,-1 0 3 15,3 0-2-15,0-3 5 0,0 3 4 16,3-3-8-16,0-3-2 0,0 1-4 16,-3-3 0-16,15 0 11 15,-3 0-1 1,6-5 1-16,0-3-5 15,2 0-1-15,7 0-17 16,3-8-7-16,0 2-48 16,-3 1-26-1,-3-3 42-15</inkml:trace>
  <inkml:trace contextRef="#ctx0" brushRef="#br0" timeOffset="101743.34">18989 13301 168 0,'-6'0'63'0,"6"8"-34"0,0 5-34 0,0-5 12 15,0 5-6-15,0 5 2 16,3-2-7-16,-3-2 1 16,0-1-17-16,3-3-4 15,0 1-41-15,0 0-18 16</inkml:trace>
  <inkml:trace contextRef="#ctx0" brushRef="#br0" timeOffset="102116.398">18885 13126 156 0,'-15'-16'57'0,"6"11"-30"0,-3 0-18 0,6 5 14 0,-2 2-13 16,-7 3-3-16,-3 6-7 15,-9 13-3-15,0 10 2 16,0 14-2-16,7 2 1 0,5 6 2 16,12-1 0-16,12 6 2 15,12-11 3-15,8-7 7 0,7-14 2 16,18-24 10-1,2-10 7-15,1-14-10 16,5-7-2-16,-8-9-7 16,-16-4 0-16,-8-9 4 0,-18-5 2 15,-12 0-12-15,-12 3-3 16,-9 2-15-16,-2 11-6 16,-4 8-52-16,-9 11-24 15,0 7-9 1</inkml:trace>
  <inkml:trace contextRef="#ctx0" brushRef="#br0" timeOffset="105800.103">17808 14777 176 0,'-3'-5'68'0,"6"7"-36"0,-3-2-37 0,0 0 12 0,3 6-4 16,6 2 3-16,-3 7 3 16,2 9 2-16,-5 13-5 15,0 0-2-15,0 3 2 0,-6-3-3 16,0-5 0-16,0-3-1 15,0-5 1-15,3-6-2 16,3-5-1-16,3-5-37 16,0-8-17-16</inkml:trace>
  <inkml:trace contextRef="#ctx0" brushRef="#br0" timeOffset="106112.655">17760 14674 188 0,'-18'0'71'0,"9"21"-38"0,-9 11-41 0,9-16 10 16,-2 7 1-16,-1 9 5 16,3 18-2-16,3 1 2 15,9-4-5-15,12-4 0 0,11-4 3 16,13-7 6-16,6-16 2 15,5-13 1-15,4-11 1 16,-6-24-2-16,-7-2-1 16,-8-9 4-16,-12 1 3 0,-12-11-6 15,-12 5-3-15,-9 3-9 16,-6 8-3-16,-6 8-27 16,0 5-9-16,1 9-85 15</inkml:trace>
  <inkml:trace contextRef="#ctx0" brushRef="#br0" timeOffset="111743.283">20731 14751 176 0,'-21'-16'68'0,"24"24"-36"0,-3-14-22 0,3 6 17 0</inkml:trace>
  <inkml:trace contextRef="#ctx0" brushRef="#br0" timeOffset="112057.713">20728 14727 331 0,'15'-11'11'16,"2"3"-7"-16,1 3-3 0,-3 8 2 0,0 7-4 15,-3 1 0-15,-3 2 1 16,-3 3 0-16,-6 2 0 16,-3 4 2-16,-3-1 1 15,0-3 1-15,-6-2-2 16,0-3-2-16,3 6 3 15,3-11 0-15,-6 0-1 16,3-3-2-16,9 0-2 16,0-5-1-16,0 0-1 15,12 0 3 1,0 0 0-16,3 0 3 0,0 0 3 16,0 0-2-1,3 0-2-15,0 0 0 0,-4 0-1 16,1 0-3-16,-3 0 0 15,0-2-20-15,-3-1-10 16,0-2-34 0,3-3-39-16,-3-3 30 15</inkml:trace>
  <inkml:trace contextRef="#ctx0" brushRef="#br0" timeOffset="112386.16">20829 14608 192 0,'-18'-16'74'0,"12"8"-40"0,-18 3-35 0,12 2 15 16,-3 3-10-16,-5 3-2 0,-4 4-4 15,-3 12-1 1,-6 13 2-16,1 5 0 0,2 10 3 0,9 20-3 16,12-4 0-16,15-2 1 15,12-3 2-15,12-10 8 16,14-14 3-16,7-13 7 15,11-10 2-15,10-14-3 16,-7-10 1-16,-5-24-7 16,-13 0-3-16,-14-8 8 15,-9-3 3-15,-12-5-5 16,-15 1-1-16,-12 1-12 16,-12 4-3-16,0-1-17 15,-2 8-4-15,-1 9-66 16,6 17-30-16,6 14 11 15</inkml:trace>
  <inkml:trace contextRef="#ctx0" brushRef="#br0" timeOffset="113915.425">22207 14655 80 0,'-3'0'33'0,"3"3"-18"0,0 0-11 16,0-3 10-16,0 0 5 16,0 0 3-16,0 0 2 15,0 0 0-15,0 0-13 16,0 0-4-16,0 0-5 16,0 0-2-16,0 0 3 0,0 0-4 15,0 0 0-15,0 0 1 16,0 0 0-16,0 0 2 15,0 0 1-15,0 0-4 0,0 0-1 16,0-3 1 0,0 3 2-16,0 0-2 15,0 0 0-15,0 0 7 0,0 0 4 16,0 0 3-16,0 0 5 16,0 0-6-16,0-3 1 15,0 3-8-15,6-2-1 16,3-4-2-1,3 4-4-15,3-4 1 16,0 4 1-16,-4-1 0 16,7 3-3-16,0 5 0 15,-6 3 2-15,-3 0 2 0,-6 6 0 16,-3-1 2-16,-3 3 0 16,-3-3 1-16,3 0 0 15,-3-2 0-15,3-3-5 16,0 0 1-16,3-3-2 15,0 0 0-15,6 0 0 16,0 1-2-16,6-1 3 16,3 3 0-16,-3 0 1 15,0 0 2-15,-9 2-1 16,-3-2 2-16,-6 0 0 16,-3 0 1-16,-3-3 0 0,-3 1 0 15,0-4-9 1,0-2-2-16,0-2-12 15,0-4-5-15,1 1-27 16,2-3-50-16,6-2 17 16</inkml:trace>
  <inkml:trace contextRef="#ctx0" brushRef="#br0" timeOffset="114214.464">22153 14486 120 0,'-29'24'46'0,"11"5"-24"0,-6 0-19 0,15-13 10 15,-6 16-4-15,3 2 0 0,3 6-1 16,9 5 2-16,9 2-5 16,15 6 6-16,6-10 2 0,12-12 2 15,14-10 4-15,4-21-5 16,-1-10 2-16,-2-11 0 15,-7-6-1-15,-5-12 8 16,-21-4 5-16,-15-2-11 16,-12-5-2-16,-9-3-3 15,-12 3 0-15,-6 10-15 16,0 8-8-16,1 11-96 16</inkml:trace>
  <inkml:trace contextRef="#ctx0" brushRef="#br0" timeOffset="117025.749">22978 14584 144 0,'0'-5'55'0,"3"12"-30"0,-3-1-18 0,0-4 15 0,-3 6-7 16,0 0 2-16,-3 0-8 16,0 0-1-16,0 3-4 15,-3-1-3-15,3 1 0 0,0-3-1 16,0 5 0-16,0-8 0 15,0 3 0-15,3-5 2 16,0 5 1-16,3-3-4 16,0 0 1-16,6-2 0 15,3 0 2-15,0-6 1 16,3 6 3-16,6-3-3 16,6-6-2-16,-3 1-3 15,-3 3 1-15,-1-1-8 0,1 0-2 16,-3 1-139-1,0-4 66 1</inkml:trace>
  <inkml:trace contextRef="#ctx0" brushRef="#br0" timeOffset="117222.049">23103 14616 188 0,'-3'-3'71'0,"3"3"-38"0,3 5-41 0,-3 1 10 15,0 4-3-15,0 9 2 16,0 4 2-16,0 1 1 0,0 0-2 16,0-3-4-16,0 0-1 15,0-2-1-15,0-3 3 16,0-6-29-16,0-2-12 0,0-2-27 16</inkml:trace>
  <inkml:trace contextRef="#ctx0" brushRef="#br0" timeOffset="117535.323">22945 14465 172 0,'-27'2'66'0,"18"22"-36"0,-11 24-37 15,11-24 8-15,0 18-5 0,-3 3 0 16,3 8 7-16,15 2 5 15,6-2-4-15,6-8 7 16,11-10 2-16,7-19 5 0,3-16 1 16,8-14-6-16,-2-7-3 15,3-5-5-15,-10-9-2 16,-14-2 1-16,-6-2 0 16,-12 2-2-16,-6-8 1 15,-12 5-4-15,3 6 0 0,-6 10-19 16,-3 5-9-1,4 17-18-15,-1 12-6 16,3 3-23 0</inkml:trace>
  <inkml:trace contextRef="#ctx0" brushRef="#br0" timeOffset="117880.617">23579 14613 252 0,'-9'-3'96'0,"6"9"-52"0,-6 4-56 0,9-2 15 16,-3 0-5-1,0 3 3-15,0 5 0 16,0-3 2-16,0-3-7 15,9 6 3-15,3-3 0 0,3-2 1 16,3 0 0-16,0-1 0 16,-6 1-3-16,0-1 2 15,-6 1 5-15,-6 0 2 16,-6-1 2-16,-3 1 2 16,-6-3-16-16,3-3-6 15,-11-5-21-15,8-3-8 16,-3-5-56-16</inkml:trace>
  <inkml:trace contextRef="#ctx0" brushRef="#br0" timeOffset="118049.614">23469 14586 188 0,'18'-5'71'0,"3"10"-38"0,9-2-39 15,-13 0 12-15,4-3-13 16,0 0-3-16,0 0-10 15,0-3-5-15,0 0-8 16,5-2-3-16,-11-8-18 16,3-6-5-16</inkml:trace>
  <inkml:trace contextRef="#ctx0" brushRef="#br0" timeOffset="118283.959">23639 14404 132 0,'-36'-13'49'0,"18"13"-26"0,-9 0-9 0,18 2 15 15,-11 6-12-15,-7 6-2 16,3 17-11-16,-3 9-3 15,3 16-1-15,4-1 2 0,14 6 3 16,6-6 9-16,6-7 3 16,23-3-2-16,7-11-1 15,15-18 3-15,5-10 3 16,10-14-6-16,-10-8-1 16,4-11-3-16,-13-7 1 15,-17-3-4-15,-18-11 1 16,-9-5-16-16,-15 0-5 15,3 11-24-15,-21 5-11 16,-2 13-59 0</inkml:trace>
  <inkml:trace contextRef="#ctx0" brushRef="#br0" timeOffset="119277.911">8414 14962 300 0,'-6'-5'112'0,"3"8"-60"0,3 15-65 0,0-7 15 0,-6 7-3 16,-3 6 2 0,-3 10 3-16,-3-5 2 15,6-2-3-15,0-3 0 0,3-3 3 0,6-3-5 16,6-2-3-16,6-2 1 15,12-4 0-15,6-2 1 16,2 0 0-16,7 5-3 16,0 3 2-16,-6 3-1 15,-1-1 0-15,-8 3 8 16,-6 8 6-16,-9-2-4 16,-6-1-2-16,-9-2-1 15,-12 3 1-15,-9-4-21 16,-11-4-7-16,-4-1-31 15,-3-7-14-15,-8-11-46 16</inkml:trace>
  <inkml:trace contextRef="#ctx0" brushRef="#br0" timeOffset="119439.975">8187 15005 240 0,'30'-43'90'0,"18"22"-48"0,23-5-38 0,-32 12 21 15,17-2-12-15,16-2-2 16,11 2-4-16,4 0-2 16,-4 3-3-16,-3 0-2 0,4 2 3 15,-7-2-123 1</inkml:trace>
  <inkml:trace contextRef="#ctx0" brushRef="#br0" timeOffset="124365.921">2958 16608 104 0,'-6'-3'38'0,"3"3"-20"0,0-2-23 0,3 2 6 15,0 0 8-15,0 0 3 16,-3 0-1-16,3 0 1 16,-3-3-5-16,3 3-2 15,0-5 0-15,0 5 1 16,0 0-3-16,0 0 0 0,0 0 3 15,-3 0 3-15,3-3 5 16,0 0-4-16,0 1 0 16,0-4-4-16,0 6 1 15,0-2-4-15,3-3 0 0,3-1-3 16,6 1-1 0,5 0 1-16,1-3 2 15,0 5-3-15,0 0 0 0,0 6 1 16,0 0 2-16,0 10 3 15,-6 0 2-15,-4 3-1 16,-5 0 1-16,-6 8 0 16,-3-8 1-16,1 7-2 15,-1-7 1-15,0-2-4 16,0-4-2-16,-3-2 0 16,6-8-1-16,3 0-3 0,12 8 2 15,0 5 1-15,-1-2 0 16,1 2-3-1,3-2 2-15,-9 2 3 0,0-3 1 16,-6 1-1-16,-3-3 1 16,-3 5 0-16,-3-5 3 15,-3-5-21-15,1-1-7 16,-1-2-5-16,-3 0 1 16,3 0-31-1,3 0-40-15,6-2 27 16</inkml:trace>
  <inkml:trace contextRef="#ctx0" brushRef="#br0" timeOffset="124711.98">3365 16550 228 0,'-9'-6'88'0,"12"4"-48"0,3-4-47 16,0 6 14-16,-3-2-5 15,3 2 1-15,3 0-4 16,0 0 1-16,6 2 0 16,0 6-3-16,-3 6 2 0,-6 7 1 15,0 5 0-15,-3 3-3 16,-9 6 0-16,0-3 2 16,0-6 0-16,0-2 3 15,0-6 1-15,0-2 3 16,3-3 1-16,0-2 1 0,6-6 2 15,3-2-3-15,9 2-2 16,0-5-2-16,6 0 0 16,2 0-4-1,1 6-2-15,0-4-58 0,-3 11-24 16,-6 1-8 0</inkml:trace>
  <inkml:trace contextRef="#ctx0" brushRef="#br0" timeOffset="125399.54">3124 17383 144 0,'-6'0'55'0,"3"0"-30"0,-3 3-18 0,3 2 13 16,-3 6 1-16,-2 2 2 15,-4 3-6-15,-6 10-2 16,0 11-9-16,3 8-2 0,3 3 0 0,0-3 0 16,6 0 2-16,9-11-3 15,6-2 0-15,6-6 3 16,6-4 3-16,6-17 0 15,-1-5 2-15,1-3-6 16,-3-7-1-16,0-9-4 16,-9 6-1-16,-6-8 3 15,-6-3 3-15,-6 0 2 16,-6 0 1-16,-6 11-4 16,-3 0-3-16,0 2-9 15,3 3-5-15,-3 6-7 16,7-1-2-16,2 3-30 15,6 0-14-15,6 0-18 16</inkml:trace>
  <inkml:trace contextRef="#ctx0" brushRef="#br0" timeOffset="125642.358">3386 17428 216 0,'-6'0'82'0,"9"3"-44"0,-3 7-47 0,-3-2 14 16,-3 0-5-16,0 5 2 0,0 6 8 16,0-6 3-16,0 6-6 15,4-6-4-15,-1 0-2 0,3-5-1 16,3 3 0 0,2-9 0-16,7 4 2 0,3-1-3 15,6-5 0-15,3 0-8 16,0-5-4-16,0-1-37 15,-1 4-18-15</inkml:trace>
  <inkml:trace contextRef="#ctx0" brushRef="#br0" timeOffset="125824.233">3550 17418 220 0,'-12'0'82'0,"6"5"-44"0,0 3-44 16,3 2 14-16,0 12 2 15,0 17 3-15,0 6-4 0,0 8-1 16,0-8-4-16,3 5-5 0,3-7 0 16,3-12-50-16,3 1-20 15,3-5-20 1</inkml:trace>
  <inkml:trace contextRef="#ctx0" brushRef="#br0" timeOffset="126361.101">3996 16640 196 0,'-6'2'74'0,"6"4"-40"0,0 15-40 0,0-11 12 15,0 14-6-15,0 0 0 0,0 0 0 16,3-3 0-16,-3-3 0 16,3-4-7-16,0-1-3 0</inkml:trace>
  <inkml:trace contextRef="#ctx0" brushRef="#br0" timeOffset="126676.506">3993 16536 260 0,'-11'-7'96'0,"11"7"-52"0,0 2-73 15,0-2 6-15,0 0-16 16,5 0-2-16,4 0 18 15,0 0 11-15,3-8-12 16,3 0-6-16,3-2-6 16,0-1-1-16,-3 1 24 0,3-1 12 15,-4 3 29 1,-2 3 14-16,-3-3-1 0,0 8-2 16,3 5-18-16,-3 6-7 15,0 2-5-15,-3 8-1 16,0 8-4-16,-3 3 2 0,0 10 0 15,0-5-5-15,0 0 0 16,0-2-8-16,0-4-3 16,0-4-74-1</inkml:trace>
  <inkml:trace contextRef="#ctx0" brushRef="#br0" timeOffset="127160.734">4089 16648 256 0,'-3'-14'96'0,"9"9"-52"0,6-8-54 16,-4 5 14-16,4 5-5 15,6-2 0-15,3 0-10 16,3-1-3-16,0 4 7 16,3 2-38-16,-1 2-15 0,1 1-20 15,-3 0-12 1,-6 5 47-16,-3-3 68 15,-3 3 36-15,-4-3-5 0,-2 8-4 16,0-2-18 0,0 0-5-16,0-6-7 0,0 5-3 15,3-4-9 1,0-4 4-16,0-2 3 0,0-2-5 16,0-4-3-16,0-4-2 0,-3 5-1 15,-3-6-2-15,-3 0 1 16,-3 3-2-16,-3 0-1 15,-3 3-6-15,-6 5-1 16,-3 3 1-16,0 2 3 16,0 8 0-16,4 6-1 15,5 2 3-15,0 3 0 16,3 2-2-16,3-5 2 16,6 6 1-16,6-9 0 0,3 1-3 15,-1-6 2-15,4-5-28 16,0 3-10-16,3-9-47 15,0-2-20 1,0-2 56-16</inkml:trace>
  <inkml:trace contextRef="#ctx0" brushRef="#br0" timeOffset="127532.995">4526 16687 152 0,'0'6'57'0,"3"2"-30"0,-3 10-23 16,0-5 13-16,0 0-4 15,-3 6 0-15,0-6-3 16,0 0 1-16,0-2-6 0,0-3-7 0,3-3-2 16,0-2 2-1,0-3 3-15,6 0-5 16,0-13-1-16,3-6 2 16,3 3 1-16,-3 3 2 0,0 2 2 15,0 9 1-15,3 4 3 16,-3 6-1-1,-3-2 0-15,0-1-1 16,0 3-5-16,0-3 1 16,5-5 0-1,1-5 0-15,3-3 0 16,0 3 0-16,-3 5 2 16,0 0-3-16,3 5-2 15,0 6 2-15,-3-3 2 16,-1-1 0-16,1 7-1 0,3-6-30 15,0-3-13-15,3-5-33 16</inkml:trace>
  <inkml:trace contextRef="#ctx0" brushRef="#br0" timeOffset="127747.28">4949 16632 252 0,'-21'0'93'0,"12"2"-50"0,0 9-52 15,6-8 14-15,-3 7-7 16,3 1-2-16,0-1 0 0,3 4 3 16,3-1 0-16,3 8 1 15,0-3 0-15,0 1 0 16,-3-6 2-16,-3 8-1 16,0-5-1-16,-3 0-46 15,-3-3-21-15,-9 6-24 16</inkml:trace>
  <inkml:trace contextRef="#ctx0" brushRef="#br0" timeOffset="128089.919">4077 17547 208 0,'-6'8'79'0,"6"5"-42"0,0 11-43 16,0-3 12-16,-3 3-9 16,0-3 2-16,3 0 1 15,0-5 0-15,0-2-55 16,3-6-23-16,0-1 6 16,0-7 4-16</inkml:trace>
  <inkml:trace contextRef="#ctx0" brushRef="#br0" timeOffset="128359.092">4029 17399 236 0,'-9'-16'90'0,"12"16"-48"0,3-13-56 0,0 8 14 16,3-1-20-16,3 4-2 0,0-9-10 16,3 8-3-16,3-7 1 15,2 5 1 1,1-3 14-16,-3 2 9 0,-3-2 8 15,-3 8 6-15,-3 0 14 16,0 8 8 0,-3 8-7-16,0 11-3 0,0 7-7 15,-3 6-1-15,0 5-5 16,0 2-2-16,-3-4 2 0,3-4-2 16,-3-4-1-16,3-3-70 15</inkml:trace>
  <inkml:trace contextRef="#ctx0" brushRef="#br0" timeOffset="128809.829">4121 17600 276 0,'-3'-21'104'0,"6"10"-56"0,3-2-60 15,0 5 15-15,9 0-7 0,3-2 2 16,3-4-12-16,0 9-4 15,0-3 10-15,-1 6-21 0,4 4-5 16,0 9-15-16,0 2-7 16,-6 0 25-1,-3 3 24-15,-4 3 19 16,1 4 11-16,0-1 3 16,0-4 2-16,0-5 2 15,0-5-12-15,3-2-3 16,-3-12-9-16,0-2-4 0,0-2-1 15,-3-3 1-15,-3-1 1 16,-4 1-1-16,-2 0-2 16,-2 5 1-16,-7-3-1 0,0 11 0 15,-3 0 0-15,0 6 0 16,3 7 0-16,-3 11-3 16,3-3 2-16,6 5 1 15,0 1 0-15,3-6-3 16,0-3 0-16,3-4 2 15,3-1 0-15,0 0-15 16,3-8-4-16,3-5-50 16,0 0-36-1,3-5 41-15</inkml:trace>
  <inkml:trace contextRef="#ctx0" brushRef="#br0" timeOffset="129127.965">4577 17632 196 0,'0'5'74'0,"0"-2"-40"0,0 15-35 0,0-18 15 16,3 6 1-16,0-4 7 16,0-4-4-1,6-9-10-15,0-2-5 0,3 5 0 16,-1 3-2-16,1-1-1 16,0 4-2-16,-3 4 1 15,-3 4 1-15,0 4 0 16,-3-2 0-16,0 0 0 15,3-3 0-15,-3 3 2 16,6-8-3-16,0-2 0 16,0-4 1-16,0 6 0 15,3 0 0-15,-1 6-5 16,-2 2-1-16,0 2-6 16,6-2-3-16,0 0-29 15,3-3-13-15,0 1-26 16</inkml:trace>
  <inkml:trace contextRef="#ctx0" brushRef="#br0" timeOffset="129334.78">4976 17584 216 0,'3'-10'82'0,"-6"4"-44"0,0 6-25 0,3 0 22 16,-3 0-20-16,0 0-8 16,0 6-5-16,0-1 0 15,0 0-1 1,3 6-5-16,3-1-2 0,3 9 3 0,3 2 1 15,0 0 2-15,0-2 0 16,-3 5 0-16,-4-3 2 16,-4 0-3-16,-4 5 0 15,-3-7-41-15,-3 7-17 16,0-7-38 0</inkml:trace>
  <inkml:trace contextRef="#ctx0" brushRef="#br0" timeOffset="130042.971">8699 16230 180 0,'-20'-3'68'0,"11"11"-36"0,-9 5-37 0,6 8 12 0,-6 8-4 16,-3 8 1-16,-9 11 2 15,1 8 3-15,5 7-4 16,6-2 1-16,15 5 1 0,9-10-3 15,12-11-1-15,9-11 3 16,11-8 1-16,7-12-1 16,3-14 1-16,-4-14-6 15,1-4-3-15,-15-1 5 16,-13-2 3-16,-11 3 10 16,-12-3 5-16,-17 7 0 15,-10 1 2-15,-9 8-11 16,-2 5-4-16,-7 8-25 0,6 2-9 15,4 14-47-15,11 0-17 16,9 0-5 0</inkml:trace>
  <inkml:trace contextRef="#ctx0" brushRef="#br0" timeOffset="130941.824">8363 17441 256 0,'-9'-5'96'0,"9"5"-52"0,6 0-60 16,3 0 12-16,3 0-1 15,9-8 2-15,6-8 3 16,2 0 2-16,4 3-1 15,3 0-5-15,-4 2 0 0,4-2-3 0,-3 13 0 16,-3 0 4-16,-6 0 1 16,-4 13-1-16,-5 6 0 15,-3 2 6-15,-6 11 3 16,-6 5 5-16,-6 10 6 16,-3 6 0-16,0 0-1 15,-3-2-6-15,3-6-2 16,1-6-4-16,-1-2-1 15,3-2-3-15,0-9-1 16,3-5-26-16,0-5-11 16,0-3-45-16,0-5-48 15,0-2 43-15</inkml:trace>
  <inkml:trace contextRef="#ctx0" brushRef="#br0" timeOffset="131124.272">8488 17717 260 0,'-18'-6'96'0,"21"12"-52"0,15-6-51 15,-9 0 14-15,12-6-3 16,12 4 5-16,14-12-3 16,4-4-1-16,2-1-2 15,7 1-20-15,-7 5-6 0,-2-3-90 16</inkml:trace>
  <inkml:trace contextRef="#ctx0" brushRef="#br0" timeOffset="146947.384">15417 17190 116 0,'3'-53'44'0,"3"45"-24"0,3-5 7 16,-6 8 21-16,0 2 1 15,0 0 1-15,-3 3-13 16,3 6-5-16,0 15-18 0,0 11-2 0,-3 18 1 16,-3 11-5-1,0 2-2-15,-3 3-3 16,0 0-3-16,0-7-2 0,3-9 1 15,0-10-10-15,0-9-5 16,3-9-25-16,0-1-11 16,3-16-50-1,3-8 6 1</inkml:trace>
  <inkml:trace contextRef="#ctx0" brushRef="#br0" timeOffset="147414.789">15468 17164 192 0,'-15'-27'71'16,"9"24"-38"-16,-3-7-28 0,6 5 19 0,-3-3-2 16,0 5 2-16,0-2-7 15,1-3 0-15,2-3-10 16,3 6-6-16,5-3-2 0,7 0-4 15,6-3 1-15,12 6 4 16,6 2 4-16,5 6 1 16,1 2 0-16,0 6-1 15,-7 5 0-15,-8 8 2 16,-9 7 1-16,-9 4 1 16,-12-1 0-16,-6-2-2 15,-6 5-1-15,-6-5-3 16,-8-6 1-16,-1 1 0 0,6-11 3 15,3 2-1 1,6-5 0-16,3-2 3 0,7-1 3 16,7 1-11-16,10 8-2 15,6 2 1-15,6 3 2 16,0-1 0-16,3 1-1 16,5 11 1-16,-5-6 1 15,-3-8-8-15,-3 0-1 16,-3-2-27-16,-3-6-10 15,-4-3-20-15,-2-2-7 16</inkml:trace>
  <inkml:trace contextRef="#ctx0" brushRef="#br0" timeOffset="147696.877">16117 17105 192 0,'-9'-16'74'0,"3"9"-40"0,-6-4-22 15,6 6 19-15,-3 5-3 16,-6-3 3-16,-8 6-8 0,-1 2-4 16,-3 13-11-16,0 17-3 0,3 10-1 15,4 13-5-15,5 3 1 16,9 2-2-1,6-2 0-15,9-3 2 16,6 1 0-16,11-14-16 0,1 0-4 16,0-11-21-1,0-5-9-15,-1-13-53 16</inkml:trace>
  <inkml:trace contextRef="#ctx0" brushRef="#br0" timeOffset="147964.932">16230 17306 212 0,'-18'-13'82'0,"18"11"-44"0,0-1-40 16,0 3 17-16,0 0 2 16,0 5 4-16,-6 8-4 15,0 14 0-15,0 13-10 16,0 10-2-16,-3 8-1 0,4-5-2 15,-1 0-2-15,3-13 3 16,0-1 0-16,3-10-21 16,0-7-10-16,0-9-13 15,3-8-2-15,0-10-32 16,0-16-34 0,0-11 36-16</inkml:trace>
  <inkml:trace contextRef="#ctx0" brushRef="#br0" timeOffset="148264.994">16156 17351 212 0,'-6'-13'79'0,"12"8"-42"0,-6 0-41 0,0 5 26 16,6 2-1-1,6 1 3-15,2 10 2 16,1 14-14-16,3 4-2 0,0 9 0 16,3-3-8-16,0 8-1 15,2-11-1-15,-2-2 2 16,0-11-1-16,3-2 2 15,3-11-2-15,-3-8 2 0,-1-3 2 16,-5-10 2-16,-3-11 1 16,-3-2 0-16,-3-9-4 15,-3-4-3-15,-3-4 2 16,-3 4 2-16,-3 7 0 16,0 3 0-1,-6 2-14-15,0 9-7 0,3 7-42 16,0 3-17-16</inkml:trace>
  <inkml:trace contextRef="#ctx0" brushRef="#br0" timeOffset="148506.991">16608 17105 276 0,'0'0'104'0,"6"3"-56"0,3 5-60 15,0 0 13-15,6 16 4 16,0 7 7-16,0 6 7 0,-1 8 5 16,-2 8-12-16,-3 3-2 0,-6-8 0 15,-3 10-6-15,-3-8 0 16,-6-2 0-16,-9-9 0 16,1 1-22-16,-4-11-8 15,-3-5-47-15,0-8-20 16,3-8-17-1</inkml:trace>
  <inkml:trace contextRef="#ctx0" brushRef="#br0" timeOffset="148896.926">17004 17351 252 0,'-18'-5'96'0,"18"5"-52"0,3 0-54 0,-3 0 16 16,6 5 5 0,6-5 7-16,3 0 2 0,12-5 0 15,2 2-10-15,4-2-4 0,3 0-2 16,3 5-2-16,11-3 1 16,-5 1-4-16,-7 2 0 15,-2-3-26-15,-6 3-9 16,-9 0-39-16,-3 0-18 15</inkml:trace>
  <inkml:trace contextRef="#ctx0" brushRef="#br0" timeOffset="149077.114">17120 17542 316 0,'-42'13'121'0,"36"-13"-66"0,3 5-58 15,3-5 24-15,9 0-15 16,6 0-3-16,3-5 2 15,6 2 4-15,9-7-5 16,2 2-2-16,13 3-1 0,0-1-15 16,-7-2-5-16,-2 8-61 15,-3-2-25-15,-12 2-12 16</inkml:trace>
  <inkml:trace contextRef="#ctx0" brushRef="#br0" timeOffset="154975.526">17775 17777 140 0,'-6'0'55'0,"6"6"-30"0,0-6-27 16,0 0 9-16,0 0 10 15,0 0 6-15,0 0-5 16,0 0 0-16,3 0-9 15,9-6-5-15,6-2 0 16,0 0-1-16,-1-10 1 16,4-3 2-16,-3-3-1 15,3-8 2-15,-3 3-2 16,6-8 0-16,-4 5-1 16,1-7 2-16,-3-1-3 15,3 0 0-15,-6 3 1 16,-3-10 2-16,0-4-3 0,-3 4-2 15,-3-1 0-15,0 3 1 16,-4 5-1-16,1 1-1 16,-3 2 3-16,0 5 0 15,0 11-1-15,-3 2 1 16,1 6 0-16,-7 13-1 16,0 11-2-1,-6-1-2-15,0 9 1 16,3 5 1-16,-6 5 0 15,3 8 0-15,3 5 0 16,0 3 0-16,4 0 0 0,2 8 0 16,3 2 0-16,3 1-3 15,3-6 2 1,3 3 3-16,8-13 1 0,-2 0-4 16,6-9-1-16,0-4 1 15,-3-3 0-15,3-9 1 16,0-1 2-16,-1-9 1 15,1 0 1-15,0-10-5 16,0-3-1-16,0-10 5 16,-3-1 3-16,0-2-3 15,0-3-2-15,2-2 0 16,1-1 1-16,0 1-3 16,-3 7 0-16,0-2 1 0,0 2 0 15,0 4-3-15,-3 4 2 16,-1-2-1-1,4 7-2-15,-3 6 3 0,0 0 0 16,0 0-2-16,6 3 2 16,-3 0 1-16,-3-3 2 15,-3 5-1-15,0-5 2 16,-3 0-4-16,-1 0-2 16,-2 0 6-16,0-5 5 15,-3 5-2-15,-6-6-1 16,-2-1-2-1,-1 4-5-15,-3 0 1 16,-3 1-1-16,0-4 0 16,0 6 2-16,-3 0 0 0,-3 6 0 15,1-1 2-15,-1 3-10 16,3 0-2-16,0 10 9 16,3 3 5-16,3 6-4 15,6 5-1-15,3-1-3 16,3 4 3-16,3-3 0 15,12-6 3-15,3 3-1 16,0-13-1-16,3-3 1 16,0-2 1-16,-1-9 1 15,1-9 3-15,3 1-3 16,0-10-2-16,-3-7 2 16,-6-4 0-16,-10 1-1 0,7-1-2 15,-9 1-2-15,-3 2-1 16,-9 3 4-1,3 2 1-15,-2 6 0 0,2 0-2 16,-3 5 1-16,0-3-1 16,3 9 0-16,0-4 2 15,0 1 1-15,3 2 1 16,0-2-5-16,3 5-1 16,0-5-2-16,6 2 0 15,9-7 3 1,3-4 0-16,2 6 3 15,1-2-3-15,3-3 0 16,3-1 1-16,0 6 2 16,-1 3-1-16,-2 2-1 15,6 6 1-15,-3-3-1 0,-3 5-3 16,-3 1 0-16,-7 2 4 16,1-8 3-16,-3 8-3 15,-3-3-1-15,-3-5 0 16,0 5 2-16,-6-5 1 15,0 3 3-15,-9-1-5 16,-6-2-3-16,0 0 3 16,-3 3 1-16,-2 2 0 15,-4 3-2-15,0 0 1 16,3 3-1-16,0 7-5 0,3 4 1 16,4 4 2-1,5 6 1-15,3 2-2 16,6 3 2-16,6-8-1 0,3-5 0 15,5-3 2-15,1-2 2 16,3-9-1-16,6-7-1 16,3-6-2-16,-3-7 1 15,-4-9 1-15,-2 6 2 16,-3-8-1-16,-6-3-1 16,-3-2-2-16,-3-1 1 15,-3 1 1-15,0 7 0 16,0 3-3-16,0 3 2 15,0 2 1-15,0 4 0 16,0 1 0-16,0 6 0 16,6 11-7-16,3 7 0 15,6 9 3-15,0 7 2 0,0 11 2 16,-4 3 0-16,1 2 0 16,-3-2 2-16,-3 7 1 15,-6-2 3-15,-3-5-3 16,-3 5 0-16,-9-11-1 15,-2-8-2-15,-13-7 3 16,-9-6 2-16,0-2-2 16,4-19-2-16,2-6 2 15,3-7 0-15,0 0 1 16,13 0 0-16,8-9-2 16,6-4-2-16,9-11 3 15,12-3 0-15,11-13 3 16,13-8 1-16,3-7-1 0,-1 7 1 15,1 5-4-15,0-5-2 16,-13 14 0-16,-5 4 1 16,-9 14-10-16,-3 3-2 15,-9 10-39-15,-9 5-18 16,-3 6-126 0,-3 13 102-1</inkml:trace>
  <inkml:trace contextRef="#ctx0" brushRef="#br0" timeOffset="155440.37">19108 17706 208 0,'-11'-8'77'0,"8"8"-42"0,0-5-30 15,3 5 17-15,0-3-6 16,3-5 3-16,2-8-10 16,4 3-3-16,3 0-4 15,3 5 1-15,6 3 2 0,0 2-7 16,-3 6-3-16,0 7 3 15,-7 3 2-15,-5 3 1 16,-6 11-1-16,-8-9-4 16,-7 9 0-16,-3-9 8 15,0 9 5-15,0-9-9 0,0-5-2 16,3 1 25-16,3-6 13 16,3 2-8-16,4-7-6 15,5 2-16-15,5-5-3 16,7 5-5-16,12-5 0 15,3 3-3-15,0-3 1 0,0 5-20 16,-1-5-9 0,-2 6-93-1,3-4-49-15,-3-2 86 16</inkml:trace>
  <inkml:trace contextRef="#ctx0" brushRef="#br0" timeOffset="156778.596">19674 17044 84 0,'0'-10'33'0,"-3"7"-18"0,3-2-9 0,0 5 9 16,0-3-4-16,0 1-1 15,0-6 7-15,-6 5 4 16,6-8 2-16,-6 6 3 16,0-3 1-16,0-5 3 15,-3 0-16-15,-3 13 7 0,0-5 6 0,-2 10-11 16,-10 3-1-1,3 5-7-15,0 5-3 16,0 6-2-16,3 11-3 0,-2 15-2 16,2 6-1-16,3 10 2 15,12 2 0-15,3-1-2 16,9 9 0-16,6-15-3 16,5-3 1-16,10-10-2 15,6-11 2-15,3-5-24 16,-7-11-8-16,-2-8-58 15,-3-7-28 1,-3-12 59-16</inkml:trace>
  <inkml:trace contextRef="#ctx0" brushRef="#br0" timeOffset="157184.2">19820 17164 184 0,'-21'-19'68'0,"21"11"-36"0,3 8-22 0,-3 0 17 16,0 0-7-16,0 13-1 0,0 6-7 15,0 7 0-15,0 9-7 16,-3 15-1-16,3 3 2 0,0 2-1 16,0-7 0-16,0-3-8 15,0 0 0-15,0-11 3 16,3-7 2-16,0-6-16 15,0-5-5-15,6-21-44 16,-3-6-12 0,0-2-32-1,-3-8 33-15</inkml:trace>
  <inkml:trace contextRef="#ctx0" brushRef="#br0" timeOffset="157514.228">19781 17267 172 0,'-3'-27'66'0,"-3"22"-36"0,0-16-29 0,6 16 16 15,0-9-9-15,3 9 11 16,6 10 1 0,6 9-11-16,6 7 4 0,0 10 3 15,3 14-4-15,2 0 1 16,4 3-6-16,-3-6 1 16,6-7-5-16,2 4-2 0,-5-12 2 15,-3-3 2 1,-3-11 7-16,-1-8 2 0,-5-10-3 15,0-8-1-15,-3-11-4 16,0-16 1-16,-3-5-4 16,-6-10 0-16,-3-9-1 15,-6 17-2-15,0 2 1 16,-3 8-1-16,0 5-14 16,0 5-3-16,0 11-26 15,0 11-90 1,0 5-16-1,6 0 66-15</inkml:trace>
  <inkml:trace contextRef="#ctx0" brushRef="#br0" timeOffset="157723.058">20344 17013 192 0,'9'-3'74'0,"5"6"-40"0,13 15-35 0,-12-2 15 15,3 8 7-15,6 21 9 16,-3 3-2-16,-6 10-2 16,-12 0-14-16,-6-5 1 0,-9 5 3 15,-6 8-8-15,-6-8-4 16,-9-5-52-16,-2-8-20 16,2-5-48-16</inkml:trace>
  <inkml:trace contextRef="#ctx0" brushRef="#br0" timeOffset="158685.185">14745 16923 244 0,'-15'-48'90'0,"12"43"-48"0,-3-3-47 0,6 8 17 0,0 5-18 16,3 14-5-16,0 15 9 15,0 14 7-15,0 42-1 16,-3 16 0-16,0 15 0 0,0 4 0 16,0-6 0-16,-3-8 0 15,3 0 0-15,-3-13-2 16,0-14 1-16,0-17-2 15,0-17-1-15,3-5-21 16,0-13-9-16,0-11-5 16,0-13-1-16,3-8-51 15</inkml:trace>
  <inkml:trace contextRef="#ctx0" brushRef="#br0" timeOffset="159135.151">14778 16899 216 0,'-9'-24'82'0,"15"21"-44"0,2-2-49 0,4 0 11 16,12 5-3-16,12-5 3 0,29-1 1 15,28-2 2-15,20-5-2 16,42-5-1-16,35 2 3 0,27-5-2 16,27 5-1-16,30 0-2 15,18 3 1-15,15 2 1 16,11 3 2-16,12 0 12 16,1-2 6-16,8 2 5 15,-8 2 2-15,-10 6-6 16,-8 6 0-16,-16 7-12 15,-23 0-3-15,-27 8-4 16,-24-2 1-16,-32-1 0 16,-21-2 1-16,-28-3-2 15,-26-2-2-15,-20-3 1 16,-22 3 1-16,-17-9-14 16,-16-2-7-16,-8 5-21 0,-12-5-10 15,-6 0-57 1,-9-5-32-16,-9 5 65 15</inkml:trace>
  <inkml:trace contextRef="#ctx0" brushRef="#br0" timeOffset="159375.151">20930 16677 276 0,'0'-8'104'0,"0"10"-56"16,6 6-65-16,0 19 14 15,0 5-9-15,-3 15 0 0,0 17 9 16,0 34 4 0,0 13 0-16,0 0-1 0,0 13 1 15,3-2 1-15,-6-8 1 0,6-11 1 16,0-11 0-16,6 4-2 16,-1-17 1-16,-2-13-31 15,0-8-11-15,-3-10-64 16</inkml:trace>
  <inkml:trace contextRef="#ctx0" brushRef="#br0" timeOffset="160010.509">14876 18352 160 0,'-36'0'63'0,"18"0"-34"0,0 0-25 0,12 5 13 0,3-5-2 15,0 0 1-15,3 0-4 16,9 0-2-16,12 0-6 16,15 0 10-16,29 0 6 0,25 0-4 15,23 0-1-15,36 0-3 16,41 0 2-16,30-5-3 16,42 5 1-16,30 0-1 15,44 0 1-15,27-8 0 16,16 2 0-16,4 4-4 15,13-4 0-15,-9 6 1 16,-15 0 5-16,-11 0-4 0,-34 0 2 16,-20 0-9-16,-31 0-4 15,-20 6 4-15,-32-4 3 16,-37-2-3-16,-29 0 0 16,-30 0-36-16,-24 0-16 15,-27-8-70 1,-17-10-59-16,-15-3 67 15</inkml:trace>
  <inkml:trace contextRef="#ctx0" brushRef="#br0" timeOffset="161814.908">21662 16955 192 0,'3'-40'74'0,"-3"40"-40"0,9-8-20 0,-9 8 22 0,0 0-16 15,3 3-1 1,0 23-10-16,-6 19-5 16,3 21-3-16,-3 3 2 0,0 5-2 15,0-5 2-15,0-3 0 16,3-3 1-16,0-7-5 15,0-14 1-15,0-7-22 16,12-22-68 0,3 0-44-1,3-13 35-15</inkml:trace>
  <inkml:trace contextRef="#ctx0" brushRef="#br0" timeOffset="162123.045">21906 17298 232 0,'-29'-5'88'0,"23"16"-48"0,-6 5-49 0,6-3 12 15,0 13-7-15,0 6 0 16,3 5 9-16,3-2 4 16,3 4-4-16,3 6-1 0,6-10 2 0,9-12 1 15,-1-7 1-15,7-10 4 16,3-12 5-16,-6-10-5 15,-3-5-2-15,-6-8 1 16,-4 3 0-16,-8-6-5 16,-6-2-2-16,-6 2 0 15,-5 5 2-15,-4 1-5 16,-3 5-1-16,0-3-20 16,0 16-9-16,9 0-34 15,3 5-12-15,9 9-27 16</inkml:trace>
  <inkml:trace contextRef="#ctx0" brushRef="#br0" timeOffset="162574.141">22195 17317 268 0,'-24'-11'101'0,"18"11"-54"0,-12 6-55 0,7-4 16 15,2 4-13-15,-3 7-1 16,0 13 0-16,3-7 4 16,3 7 1-16,3-2 1 0,9-3 0 15,9-2-3-15,0-3 2 16,3-6 1-16,-1-4 2 16,1-6-8-16,0-6-3 15,-3-2 5-15,-3-2 1 16,-3 2 3-16,-3-11 0 0,-3 1 4 15,-3-1 2-15,0-2 0 16,0 8-1-16,0 5-6 16,0-3 1-16,0 11-5 15,6 6 1-15,0 15 0 16,6 11-1-16,-1 5 8 16,1 10 3-16,0 6 3 15,-6-8 2-15,-3 0 1 16,-6-5 0-16,-6-1 0 15,-6-7 0-15,-2-5-6 16,-4-6-2-16,-12-3-13 16,3-12-4-16,3-6-34 0,4-6-14 15,2-12-45 1</inkml:trace>
  <inkml:trace contextRef="#ctx0" brushRef="#br0" timeOffset="162963.377">22448 17280 248 0,'-6'-8'93'0,"6"8"-50"0,-3 0-46 0,0 3 16 16,-3-1-9-16,-3 6-1 15,-6 0 1-15,1 13 0 0,2 3-2 16,3 8-2-16,3-6 1 0,3 1-1 15,6-1 0-15,0-5 0 16,3-5 2 0,9-5 1-16,-4-6 3 0,1-7-5 15,0-9-3-15,0 3 1 16,0-10 2-16,-3-4 0 16,-3-1-1-16,-3 7 1 15,0 0 1-15,0 3-1 16,-3 5 2-16,0 8-4 15,0 0 0-15,3 13-1 16,-3 11-2-16,9-1 3 16,0 1 0-16,0 3-6 0,0-6 0 15,6-5-46 1,2-6-19-16,1-4-25 16</inkml:trace>
  <inkml:trace contextRef="#ctx0" brushRef="#br0" timeOffset="163278.853">22636 17370 236 0,'-3'13'90'0,"6"-10"-48"0,0 15-51 0,0-10 14 16,0-2-7-16,0 7 0 16,0-3 4-16,-1-2 1 0,-2 6-1 15,0-7 3-15,0-1 1 0,0-1 0 16,0-5-1-16,0 0 10 15,0-5 7-15,3-1-5 16,0-1-2 0,0-1-6-16,3-16-4 0,0 5 2 15,3-2 2-15,0 0 2 16,0-3 1-16,0 11-6 16,0 0-2-16,0-1-22 15,3 9-8-15,-3-3-27 16,0 8-11-16,3 0-52 15,5 8-21 1,-5-5 72-16</inkml:trace>
  <inkml:trace contextRef="#ctx0" brushRef="#br0" timeOffset="163416.877">22924 17359 252 0,'0'6'93'0,"0"7"-50"0,3 13-52 0,-3-12 14 15,0-1-5-15,0 5 2 16,0 1 1-16,0-3 1 15,0 0-2-15,0-3-43 0,0-3-18 16,0-4-38 0</inkml:trace>
  <inkml:trace contextRef="#ctx0" brushRef="#br0" timeOffset="163564.872">22915 16941 272 0,'-6'-18'101'0,"6"15"-54"0,3-2-152 0,0 5-26 0,3-3 42 15,3-2 28-15</inkml:trace>
  <inkml:trace contextRef="#ctx0" brushRef="#br0" timeOffset="163713.058">23145 16862 156 0,'0'26'57'0,"3"19"-30"0,-3 8-21 16,0-21 15-16,-3 21-11 16,-3 10-1-16,0-2-5 0,0-3-3 15,0-7 0-15,0-9-19 0,3 3-5 16,0-13-53 0</inkml:trace>
  <inkml:trace contextRef="#ctx0" brushRef="#br0" timeOffset="163879.145">22927 17246 336 0,'3'-19'126'0,"12"1"-68"0,21-12-68 0,-9 20 20 16,8-3-43-16,4-1-15 15,12 1-47-15,-1 0-19 16,1 2 20-16,-3 1 13 0</inkml:trace>
  <inkml:trace contextRef="#ctx0" brushRef="#br0" timeOffset="164151.803">23314 16999 80 0,'0'-18'30'0,"6"5"-16"0,0-14-10 0,0 19 10 16,-3 0 16-16,3 3 8 16</inkml:trace>
  <inkml:trace contextRef="#ctx0" brushRef="#br0" timeOffset="164435.055">23344 16915 288 0,'3'18'38'16,"-3"17"-19"-16,-3 23-10 0,-6 8-6 16,6-2 1-16,-3-1 0 15,6-7-2-15,-6-11-2 16,0 0 3-16,-3-19 0 15,9 1 7-15,-3-14 6 0,6-8 1 16,3-5-10 0,3-18-3-1,3-1-6-15,0-7 1 0,0-1 3 16,6 9 1-16,-6 2-1 16,3 5-2-16,-3 3 1 15,2 16-1-15,-5 3-3 16,6 7 2-16,-9 3 3 15,3 1 1-15,-3-4-12 16,0 3-7-16,-6-5-46 16,9-8-22-16,3 5-10 15</inkml:trace>
  <inkml:trace contextRef="#ctx0" brushRef="#br0" timeOffset="164885.003">23627 17267 248 0,'0'5'93'0,"3"11"-50"0,-3 2-50 0,0-4 14 15,0 4-7-15,-3 3 0 16,0-2 2-16,0-6 1 16,0 0-1-16,0-5-2 0,3-2 3 15,0 1 0-15,0-7 1 16,6-7-5-16,0-7 1 15,3 1-9-15,3-5-2 0,0-4 6 16,5 4 2-16,-5 10 7 16,9 0 5-16,-6 5-5 15,-3 9-2-15,0 4 5 16,-3 3 3-16,0 3-5 16,-3 3-3-16,0-6-1 15,-3-2-1-15,6-3 0 16,-1-8 2-16,1-6-3 15,3 1 0-15,0-3-1 16,6-5-2-16,-6 8 3 16,9-3 0-16,-6 8-2 15,0 13 0-15,-4 0 2 16,-2 8 0-16,3-2 1 16,-6 5 2-16,-3-9-23 0,6 4-8 15,-3-6-35 1,0-5-53-1,3-5 20-15</inkml:trace>
  <inkml:trace contextRef="#ctx0" brushRef="#br0" timeOffset="165007.838">24115 17404 200 0,'0'14'74'0,"0"-4"-40"0,0 3-42 0,0-5 10 15,6 0-50-15,-3-2-20 16,0 1-1-16,0-1 1 15</inkml:trace>
  <inkml:trace contextRef="#ctx0" brushRef="#br0" timeOffset="165154.975">24106 17219 340 0,'-9'-24'129'0,"12"24"-70"0,3-18-95 16,0 15 7-16,-3-2-74 15,12 5-26-15,3 5 32 16,0 0 16-16</inkml:trace>
  <inkml:trace contextRef="#ctx0" brushRef="#br0" timeOffset="165353.152">24454 17272 236 0,'-15'8'88'0,"7"0"-48"0,-28 10-34 0,21-4 20 15,3 4-12-15,3 9-1 16,-3-1-1 0,3 6 2-16,0-6-7 15,9 6-4-15,9-6 0 0,12-4-7 0,0-4-1 16,6-10-53-16,5 3-24 16,-2-9-27-1</inkml:trace>
  <inkml:trace contextRef="#ctx0" brushRef="#br0" timeOffset="165576.026">24957 17592 304 0,'-3'0'115'0,"3"3"-62"0,3-1-62 0,-3-2-64 16,0 8 23-16,0-8 26 16,0-5 20-16,-3 5-30 15,0-3-15-15,-3 1-27 16,3-6-10-16</inkml:trace>
  <inkml:trace contextRef="#ctx0" brushRef="#br0" timeOffset="165814.787">24925 16687 324 0,'0'-16'121'0,"12"16"-66"0,-4 3-71 0,-2 2 15 15,0 27-3-15,-6 10 3 16,-3 19 4-16,-6 13 1 15,-2 11-2-15,-7 0 1 0,-3-9 0 16,12-9-15-16,3-15-6 16,0-12-211-1,24-13 100 1</inkml:trace>
  <inkml:trace contextRef="#ctx0" brushRef="#br0" timeOffset="166539.965">24972 17587 240 0,'-6'5'90'0,"6"-2"-48"0,0 15-49 15,-3-18 16-15,-3 8 3 16,3-2 4-16,-6 4 8 16,1-7 5-16,2-3-16 15,-3-8 0-15,-6 3 0 0,3-3-3 0,3 0 0 16,6-3-9-16,3-2 0 15,3 0-6 1,3 5 1-16,-3-3 0 16,6 3-1-16,-6 3 1 15,6 5 3-15,-3 5-2 0,-3 0 1 16,-3-2 2-16,0 2 2 16,-3 3 1-16,-3-8 1 15,-3 0-2-15,-3 0 1 16,3 0 0-16,-6 0 1 15,0-8-7-15,3 3-2 16,3-8-56-16,9 5-21 16</inkml:trace>
  <inkml:trace contextRef="#ctx0" brushRef="#br0" timeOffset="166942.13">24487 17346 48 0,'3'-3'19'15,"3"-2"-10"-15,3 0-31 0,-3 5-5 0</inkml:trace>
  <inkml:trace contextRef="#ctx0" brushRef="#br0" timeOffset="167212.292">24561 17328 88 0,'6'-3'35'0,"-3"6"-18"0,3-3 0 16,-6 0 16-16,0 0 7 15,3 0 5-15,0-3-11 16,-3-2-3-16,0 5-18 16,-3-3 1-16,-6-2 2 0,0-1 5 15,-5 1 4-15,-7-3-7 16,-3 8 0-16,-9 0-13 16,9 0-3-16,-2 8-4 15,2 3 0-15,3-3 0 16,3 10 0-16,0 9 4 15,9-6 1-15,9-3-4 0,9 6-1 16,12-3 1-16,0-2 2 16,15-6-16-16,2-5-4 15,4 0-90 1,3-5-53-16,-4-3 67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45:49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 13047 132 0,'3'-22'49'0,"3"15"-26"0,0 1-14 0,0 6 14 16,-3 6-7-16,8 12 1 15,4 24 1-15,-6 22 3 0,3 21-11 16,-6 34-1-16,-3 16-2 16,-3 15-1-16,-3 4-1 15,0-27-3-15,0-19 1 16,-6-18-9-16,3-16-1 0,0-23-49 15,6-20-60 1,0-15 23-16</inkml:trace>
  <inkml:trace contextRef="#ctx0" brushRef="#br0" timeOffset="558.587">2333 13010 184 0,'26'-8'68'0,"22"8"-36"0,35-3-42 0,-35 0 11 16,32 1-1-16,21-4 2 15,45-4 8-15,33-11 4 16,41-1-7-16,33-1-2 0,33-6-1 15,26 2-2-15,13 9 1 16,14 2-2-16,-8 2-1 16,-1 7 1-16,-8 4 1 15,-13 0 1-15,1 1 3 16,-16 2 1-16,-8 0 1 0,-18 0-2 16,-18 0 1-16,-33 2-2 15,-23-2 0-15,-39 3-1 16,-27-3 0-16,-27 0 11 15,-24 0 5-15,-17-3 9 16,-16 1 5-16,-11-1-5 16,-6 0-3-16,-6 3-14 15,-6 0-5-15,-7 3-12 16,-5 10-2-16,-6 14-1 16,-5 7 2-16,-4 24 4 15,0 22 1-15,0 10 1 16,6 0 0-16,3 5 2 15,3 8 1-15,6-10-4 16,6-3 1-16,3-11-7 0,0-5-3 16,2 8-32-1,-2-11-15-15,-9-2-41 16,-6-13-49-16,-6-11 50 16</inkml:trace>
  <inkml:trace contextRef="#ctx0" brushRef="#br0" timeOffset="1142.313">2529 14282 120 0,'-33'3'46'0,"21"0"-24"0,-6 2-15 16,10-3 15-16,-1 1-11 16,6 0-1-16,-6 2 5 0,9 0 4 15,9 3-9-15,11 0 3 0,10 3 3 16,30-3 5-16,32 2 4 15,30-4-2-15,36-4 0 16,47-4-3-16,48-6-1 16,48-6-6-16,47 1-3 0,42-5-5 15,30-6-2-15,8 0-1 16,4 0-2-16,-18 6 1 16,-15-3 1-1,-30 5 3-15,-33 0 2 16,-38 3-3-16,-39 5-3 15,-30 0-9-15,-39 2-5 0,-29 1-62 16,-18 2-27-16,-24-12-8 31</inkml:trace>
  <inkml:trace contextRef="#ctx0" brushRef="#br0" timeOffset="5574.34">20850 10118 124 0,'-6'50'46'0,"3"-26"-24"0,-3 29-15 15,6-27 13-15,-3 14-6 16,0 13 0-16,3 0-8 16,-3 5-4-16,3-3-1 0,0-2 1 15,0 0 3-15,0 0 0 0,0-5 0 16,0-1-34-16,3 4-15 16,0-4-22-1</inkml:trace>
  <inkml:trace contextRef="#ctx0" brushRef="#br0" timeOffset="5869.826">20829 11565 144 0,'-18'29'55'0,"15"-5"-30"0,0 13-29 15,3-13 8-15,0 13-7 16,0 10 2-16,0 1 1 16,0 8 2-16,0-6-1 15,0 0-1-15,0 0 1 0,0 1-1 16,3 4 0-16,0-2-36 15,3-3-41 1,0 1 15-16</inkml:trace>
  <inkml:trace contextRef="#ctx0" brushRef="#br0" timeOffset="6113.549">20793 13031 116 0,'-6'39'44'0,"6"-12"-24"0,0 15-17 0,0-15 12 0,0 4-11 16,0 4-2-16,3 7 0 15,0 0 1-15,0 6-39 16,0 0-15-16,3 10 3 15,0-2 5-15</inkml:trace>
  <inkml:trace contextRef="#ctx0" brushRef="#br0" timeOffset="6337.539">20784 14076 148 0,'-6'45'57'0,"6"-29"-30"0,0 13-32 0,-3-13 10 15,0 10-8-15,0-2 2 16,0 5-1-16,0 3 0 16,3 2-22-16,0 6-12 15,0 5-19-15,0-5-6 16</inkml:trace>
  <inkml:trace contextRef="#ctx0" brushRef="#br0" timeOffset="6579.628">20740 15081 176 0,'-21'32'66'0,"21"-11"-36"0,-6 14-37 16,6-20 10-16,-3 9-3 15,0 3 2-15,3-1-1 16,0 3-1-16,0-2 1 16,0 2-8-16,0 0-3 0,0 0-63 15</inkml:trace>
  <inkml:trace contextRef="#ctx0" brushRef="#br0" timeOffset="6715.626">20695 16277 140 0,'-12'58'52'0,"15"-44"-28"0,-3 9-35 0,3-12 8 15,-3 0-54-15,6-1-22 16</inkml:trace>
  <inkml:trace contextRef="#ctx0" brushRef="#br0" timeOffset="22044.305">20629 16693 160 0,'0'-3'60'0,"3"6"-32"0,-3-3-33 0,3 8 12 15,0 2 5-15,0 11 7 16,0 6-8-1,-3 4-1-15,-3 17-6 0,0 0-3 0,0 5 0 16,0-6-1-16,0 1 2 16,3 0-14-16,0-6-5 15,0-2-64 1</inkml:trace>
  <inkml:trace contextRef="#ctx0" brushRef="#br0" timeOffset="22296.687">20615 17529 56 0,'-9'10'22'16,"12"-2"-12"-16,-6 13 14 0,3-10 16 0,0 15 2 15,-3 9 1-15,0 15-19 16,0 3-9-16,0 10-9 16,0-2-5-16,3 3-27 15,3-11-12-15,0-8-32 16,3-6-13-16</inkml:trace>
  <inkml:trace contextRef="#ctx0" brushRef="#br0" timeOffset="23179.204">20829 17497 220 0,'-21'-3'82'0,"18"6"-44"0,-3 0-40 16,6-3 17-16,0 0-7 16,0 0 1-16,0 0-3 15,3 2 1-15,6 6-4 16,6-3 0-16,9-5 3 0,8 0 3 16,13 0 2-16,3-5-1 15,11-3-1-15,-2 0-5 0,-4 0-1 16,1-2 1-16,-9 4 2 15,-10 4-5 1,-5-3-1-16,-6 5-2 0,-6-6-2 16,-3 6-30-1,-6 0-13-15,-3 0-29 16,-6 0-50-16,0 0 33 16</inkml:trace>
  <inkml:trace contextRef="#ctx0" brushRef="#br0" timeOffset="23303.204">21371 17304 268 0,'-15'-6'101'0,"12"6"-54"0,0 0-61 0,3 0 14 0</inkml:trace>
  <inkml:trace contextRef="#ctx0" brushRef="#br0" timeOffset="23480.721">21356 17304 402 0,'9'2'5'0,"3"9"-2"15,14 5-2-15,1 2 2 0,3 4-2 16,-3-4-1-16,-4 1 1 16,-5-1-1-16,-6-2 2 15,-6 3 3-15,-6 2 2 16,-9-3 3-16,-9-5-5 16,-5 1-1-16,-1-1-11 15,3 0-3-15,3-8-26 16,3 3-11-16,6-8-62 15</inkml:trace>
  <inkml:trace contextRef="#ctx0" brushRef="#br0" timeOffset="23980.624">22127 16997 180 0,'-6'-11'68'0,"6"-2"-36"0,0 8-35 0,0 5 13 16</inkml:trace>
  <inkml:trace contextRef="#ctx0" brushRef="#br0" timeOffset="24144.058">22124 16973 307 0,'0'13'19'0,"0"11"-10"15,0 5 6-15,6 16 4 0,-6 0-4 16,0 0 2 0,0-5-8-16,0-1-3 15,0 1-3-15,0-8-3 0,0-6-2 16,0-4 1-16,0-4-17 15,6-5-8-15,3 1-30 16,-4-7-13-16</inkml:trace>
  <inkml:trace contextRef="#ctx0" brushRef="#br0" timeOffset="24340.204">22311 17193 264 0,'0'2'99'0,"0"-2"-54"0,3 27-59 0,0-17 11 16,0 4-1-16,0-1 3 15,-3 3 4-15,9 0 1 16,-9-3-2 0,0 3-2-16,0-3 1 0,0 0-34 0,6-2-90 31</inkml:trace>
  <inkml:trace contextRef="#ctx0" brushRef="#br0" timeOffset="24486.29">22323 17105 224 0,'-3'-8'85'0,"3"8"-46"0,3 0-70 0,-3 0 2 0,9 0-57 16,6 6-22-16,-3-4 54 15,3 1 26-15</inkml:trace>
  <inkml:trace contextRef="#ctx0" brushRef="#br0" timeOffset="24789.312">22469 17261 124 0,'3'19'49'0,"0"-6"-26"0,-3 8-20 15,0-15 12-15,0 4 4 16,0-7 3-16,0 2 2 15,0 0 0-15,0-5-13 16,0 0 0-16,0 0 2 0,6-5-5 0,-3 0-2 16,3-8-6-1,0-1-2-15,3-12-2 0,6-1 0 16,-4 4 3-16,7 2 0 16,-3 7 1-16,-3 25 2 31,3 2 1-31,-3 3 3 0,-3-3 3 15,-3 6-4-15,0-6-1 16,-3 0-9-16,6 0-2 16,-3 1-27-16,0-6-13 15,-1-6-41 1</inkml:trace>
  <inkml:trace contextRef="#ctx0" brushRef="#br0" timeOffset="25118.22">22725 17248 192 0,'0'0'71'0,"3"5"-38"0,3-10-43 16,0 10 11-16,0 1-1 16,3-4 2-16,3 4 4 15,5-1 3-15,-2 0-4 16,0-5 1-16,-3 0 1 0,0-2-1 16,-3-1-1-16,0-2-1 15,-3-3 0-15,-3-3-2 16,-6-2 1-16,-9 0-2 15,0-3 2-15,-3 5-2 16,0 3-1-16,0 3 1 16,1 10 1-16,2 3-1 0,3 6-1 15,0 4-2-15,9 1 1 16,0-4-1-16,6 4 0 16,6 7 0-16,5-2 0 15,4-8-11-15,0 3-5 16,3-11-25-16,0-8-13 15,0-3-17 1</inkml:trace>
  <inkml:trace contextRef="#ctx0" brushRef="#br0" timeOffset="25462.621">23070 17240 208 0,'-6'-10'77'0,"-12"-11"-42"0,4 15-41 0,8 12 51 15,-6 1-18-15,0 4-14 16,-3 2-8-16,3 6-5 15,3-1 2-15,0 3 1 0,3 1-4 16,6-4-1-16,6 3 3 16,0-7 3-16,0-4-6 15,6-15-3-15,9 0-6 16,-6-3-1-16,-3 0 1 16,-1-6 5-16,-2 1 3 15,-6 0 4-15,-3 0 0 16,0 0-1-16,-3-6 3 15,0 8 2-15,0 9-2 16,0-4-2-16,3 6-3 16,0 8 1-16,6 3-1 15,0-3-2-15,0 5 3 16,0-2 2-16,0-1-5 16,3-4 1-16,0 2-30 15,0-3-11-15,-3-5-45 16</inkml:trace>
  <inkml:trace contextRef="#ctx0" brushRef="#br0" timeOffset="25717.048">23154 17240 196 0,'0'-5'74'0,"6"10"-40"0,-4 3-35 0,1-3 15 16,3 3 1-16,0 8 5 0,0 0-8 15,0-3-4 1,0 6 1-16,-3-6 2 0,0-5 2 15,0-8 18 1,-3-3-2-16,6-7-12 16,0 2-7-1,3-5-10-15,12-8 0 0,0 2-2 16,2-5 0-16,1 6-3 16,3 2-1-16,-3 11-52 15,-3 2-24-15,-6 13-33 16</inkml:trace>
  <inkml:trace contextRef="#ctx0" brushRef="#br0" timeOffset="26245.105">22406 17658 216 0,'-8'-21'82'0,"8"16"-44"0,-15-14-31 16,12 17 20-16,-6-9-1 15,-3 6 4-15,0-3-5 16,-3 0-3-16,0-3-12 16,-3 11-2-16,0 0-1 0,1 6-8 15,2 7-1-15,0 19-5 0,3 7 2 16,3 12 1-16,6 1 2 16,3 1 1-1,3 0 1-15,3-8-5 16,0 3-1-16,0-16-15 15,0-6-4-15,0-13-84 16</inkml:trace>
  <inkml:trace contextRef="#ctx0" brushRef="#br0" timeOffset="26437.994">22168 17769 276 0,'-3'0'104'0,"6"-5"-56"0,6-3-58 0,0 8 14 0,3-5-8 16,6 5 0-16,3 0 3 16,6 5 0-16,2 3 1 15,1 3-16-15,0-3-4 0,-3 0-56 16,-1-6-58 0,1 1 39-16</inkml:trace>
  <inkml:trace contextRef="#ctx0" brushRef="#br0" timeOffset="26783.964">22505 17783 240 0,'-18'0'90'0,"6"8"-48"0,0-3-51 15,6 5 14-15,0 6-5 0,-3-2 0 16,0 9 0-16,0-1 2 16,9 4-1-1,0 0-1-15,0-7 1 0,12 2-1 16,0-8 2-16,0-7-3 15,0-1 0-15,0-5-1 0,0-5 0 16,-3-9 0-16,0 1 0 16,-3 0 0-16,-3 0 0 15,0 0 6-15,-3-1 2 16,0 4 0-16,0 2 1 16,0 5-2-16,0 0 2 15,0 3-6-15,0 6-1 16,5 2-2-16,4 2 0 0,0 9 0 15,6-3-2 1,-3-3-17-16,6 0-9 16,-3-2-64-16,3-6-35 15,0-5 63-15</inkml:trace>
  <inkml:trace contextRef="#ctx0" brushRef="#br0" timeOffset="27112.398">22779 17791 228 0,'-6'-3'85'0,"3"6"-46"0,-3 2-41 16,3 5 14-16,-9 6 3 16,6-2 2-16,-3-1-6 15,-3 0-4-15,6-2-4 16,3 2-7-16,3 0-2 0,6 0 3 0,3 1 3 15,6-1 1-15,-9 0-1 16,6 0 3-16,-6 0 0 16,-6 1 1-16,-3-1 0 15,-3-3 4-15,-3 4 3 16,-6-1-6-16,-3-10-1 16,0-3-15-16,3-3-6 15,0-2-18-15,-2-3-5 16,11-6-34-1,3-4-44-15,6-1 32 16</inkml:trace>
  <inkml:trace contextRef="#ctx0" brushRef="#br0" timeOffset="27314.311">22963 17574 256 0,'-6'13'96'0,"6"0"-52"0,6 32-56 15,-3-24 15-15,0 11-3 16,0 8 2-16,-3-1-3 16,0 6 1-16,0-5 0 15,3-3 0-15,0-3 0 0,0-2-36 16,-3-5-15-16</inkml:trace>
  <inkml:trace contextRef="#ctx0" brushRef="#br0" timeOffset="27522.676">22868 17841 276 0,'-3'-5'104'0,"9"5"-56"0,3-8-58 0,0 8 14 15,3-6-5-15,2 6 0 16,1-2-6-16,15-4-3 15,-3 6 6-15,-3 6-12 0,-3-12-2 16,-1 14-45 0,-2-2-61-16,-6-12 23 0</inkml:trace>
  <inkml:trace contextRef="#ctx0" brushRef="#br0" timeOffset="27820.718">23118 17875 200 0,'-6'6'77'0,"6"-6"-42"0,6 5-34 15,0-3 14-15,3 1-10 16,3 0-3-16,-3-3 1 15,8 0 0-15,-5 0-1 16,9-3-4-16,0-2 1 0,0 0 1 16,-3-1 2-16,-6-2 1 15,-3 0 1-15,-9-2 0 16,-9-3 0-16,0 5 0 0,-6 2 0 16,-3-2 11-16,-3 3 7 15,0 5-7 1,0 11-3-16,4 2-10 15,2 0-3-15,3 3-3 16,3 3 3-16,6 2-2 0,3 3 1 16,3-3 0-16,6 3 0 15,3-6-7-15,3 3-4 16,-1-8-31-16,7 1-11 16,-6-14-40-1</inkml:trace>
  <inkml:trace contextRef="#ctx0" brushRef="#br0" timeOffset="28076.728">23350 17907 184 0,'-3'0'68'0,"3"5"-36"0,3 9-37 0,0-7 10 16,0 7-3-16,-3-4 1 16,6 4 3-16,-3-7 3 0,-3 4-4 15,3-3 6-15,0-3 4 0,-3-5 6 16,0 0 4-16,-3-2-2 15,3-6 0-15,0-6-12 16,0-4-4-16,3 5-5 16,3-8-2-16,3 2 1 15,3 0 1-15,8-2-6 16,4 8 1-16,0 0-1 16,-3 5 2-16,12-3-48 15,-1 11-20-15</inkml:trace>
  <inkml:trace contextRef="#ctx0" brushRef="#br0" timeOffset="28825.007">20457 17534 200 0,'0'0'77'0,"0"0"-42"0,-3 0-23 0,3 0 21 16,-6 0 1-16,-3 0 1 16,-3-5-3-16,-6 5 0 15,-15-3-18-15,-11 0 1 0,-19-5-1 0,-11 8-1 16,-15 6 2-16,2-4-10 15,-5 1-6-15,9 0 5 16,5 2 2-16,13 0-6 16,8-2-1-16,16-3-11 15,5 5-5-15,12-5-29 16,9 0-12-16,12-5-39 16,9-3-55-1,12 3 41-15</inkml:trace>
  <inkml:trace contextRef="#ctx0" brushRef="#br0" timeOffset="29113.352">19698 17418 176 0,'-30'0'68'0,"-6"7"-36"0,-2 4-37 0,17-6 10 15,-3 3 12-15,0 0 11 16,-6 5 6-16,-2 1 4 16,-1-4-21-16,6-2-3 0,6 3-2 0,6-3-12 15,6 0-4-15,15 2-3 16,9-2 1-16,9 5-3 16,9 9-1-16,14-4 2 15,7 3 5-15,6-2-75 16,11-6-63-1,-8 0 43-15</inkml:trace>
  <inkml:trace contextRef="#ctx0" brushRef="#br0" timeOffset="30626.595">16697 17063 144 0,'-9'-5'55'0,"-2"5"-30"0,2 0-16 15,0 0 16-15,-3 0-5 16,0 8-2-16,-6-3-2 15,-3 8 0-15,0 0-8 16,-8 19-5-16,2 0-2 0,6 0-4 16,6-3 2-16,6 2 1 15,6-4 0-15,15-1-3 16,3-4 2-16,3-12 1 16,6-5 2-16,2-10-3 0,1 0-2 15,0-8-1-15,-6-1 3 16,0-7 0-1,-6-5 3-15,-4 2 1 0,-2 8 1 16,-3 3 6-16,-3 2 4 16,-3 3-5-16,-3 30-3 15,-3 15-3 1,-3 10-5-16,4 3 1 16,-4 6 1-16,6-11 0 0,6 8 0 15,3-11 0-15,2-7 0 16,1-9 0-16,3-5-20 15,3-15-9-15,3-12-45 16</inkml:trace>
  <inkml:trace contextRef="#ctx0" brushRef="#br0" timeOffset="30986.956">16873 17097 232 0,'-6'0'88'0,"6"8"-48"0,0 6-49 16,0-9 12-16,0 21-4 0,3-2 2 15,0-3 0-15,3 3-1 16,0-8 1-16,6 2-1 0,0-10 2 16,0-2-1-16,0-6 2 15,-1-6-2-15,1-7 2 16,-3-3-2-16,0-7-1 15,-3 4 1-15,0-2 1 16,-3 2-1-16,0 3-1 16,-3 6 3-16,0 5 0 15,0 5-1-15,0 10-2 16,3 11-2-16,0 6-1 16,3-1 2-16,3 1 2 15,0-4-2-15,3 1-2 16,6-8-42-16,2-3-20 15,4-5-25 1</inkml:trace>
  <inkml:trace contextRef="#ctx0" brushRef="#br0" timeOffset="31365.074">17230 17066 192 0,'-21'-8'74'0,"12"13"-40"0,-2-2-31 16,5 2 17-16,0 3-10 16,-6 2-1-16,3 6-5 15,0 11-1-15,3-3-1 16,3 2-4-16,6 1-1 0,3-6 2 16,0-5 0-16,3-9 3 0,0 1 1 15,3-2-4 1,-1-12-1-16,-2 4-2 15,0-11 3-15,-3-6 0 0,3 1 3 16,-6 4 1-16,0 1 3 16,-3 8 1-16,3-3 3 15,0 8-10-15,0 8-2 16,3 10 1-16,3 3 2 0,0-2 0 16,0 5-1-1,3-6-2-15,0-2 1 0,11-3-34 16,1-5-15-1,3-8-40-15</inkml:trace>
  <inkml:trace contextRef="#ctx0" brushRef="#br0" timeOffset="31738.922">17528 17084 228 0,'-21'-8'85'0,"12"11"-46"0,-6 2-37 16,9 0 19-16,-6 3-15 15,-6 11-4-15,-2 7-1 16,8 1-1-16,3-1 0 16,12 1-3-16,3-1 0 0,3-7 2 15,3-6 2-15,2-8 0 0,1-10-1 16,3-3-2-16,-3-16 1 16,3-5-4-16,-3-8 1 15,-3 5 0-15,-6-7 2 16,-6-6 3-1,-3 0 2-15,-3 5-1 0,0 6-2 16,0 2 16-16,0 16 6 16,3 3-15-16,0 10-5 15,0 22-5-15,3 7-2 16,6 11 4-16,0 3 0 0,6 2 1 16,0 3 2-1,3-3-12-15,-4-7-3 0,1-9-32 16,0-2-10-1,3-11-38-15</inkml:trace>
  <inkml:trace contextRef="#ctx0" brushRef="#br0" timeOffset="31979.093">17712 17124 192 0,'-3'5'71'0,"6"3"-38"0,0 19-41 15,0-9 12-15,0 6-4 16,0-8 2-16,0 2 3 15,-3-5 4-15,0 1-4 16,0-4 6-16,0-2 2 0,0-5 11 16,0-3 7-16,0-8-14 0,0-5-5 15,0-8-9-15,3-3-5 16,3-3-2-16,3 6 3 16,6-3-2-16,0 3 1 15,9 3-36-15,0 10-14 16,-1 0-51-1</inkml:trace>
  <inkml:trace contextRef="#ctx0" brushRef="#br0" timeOffset="32309.6">18040 17108 208 0,'-15'3'79'0,"-6"-3"-42"0,3 8-30 0,9-3 18 15,0 0-15-15,-3 3-3 0,1 5-7 16,-1 11-1-16,3-3 1 15,3 6-3-15,3-1 2 16,3 1-1-16,3-1 0 16,3-7 2-16,3-1 2 0,0-10-3 15,8-8 0-15,-2 0-1 16,3-8 0-16,-3-5 2 16,0 0 0-16,-6-1 2 15,0 4 1-15,-3 2-4 16,0 3 1-16,0 2-2 15,0 6-2-15,0 2 3 16,0 8 2-16,2-2 0 16,1-1-1-16,0-4 3 15,0 2 0-15,3-6-34 0,0-2-14 16,0-5-46 0</inkml:trace>
  <inkml:trace contextRef="#ctx0" brushRef="#br0" timeOffset="32489.83">18224 16902 212 0,'0'5'82'0,"3"16"-44"0,-3 6-44 0,0-9 12 16,-3 8-6-16,3 6 2 16,-3 16-1-16,0-3 2 15,3 0-2-15,0-5-5 0,0-1-2 0,0-7-68 31,0-8-47-31</inkml:trace>
  <inkml:trace contextRef="#ctx0" brushRef="#br0" timeOffset="32699.896">18093 17103 284 0,'-14'-6'107'0,"16"6"-58"0,7 0-64 15,0 0 16-15,3-2-5 16,9-1 4-16,3-5 1 16,9 8 2-16,2-2-2 15,1 2-1-15,3 0 3 0,5 0-29 16,-5 0-11-16,-3-3-29 16,-6 3-10-16,-4 0-7 15</inkml:trace>
  <inkml:trace contextRef="#ctx0" brushRef="#br0" timeOffset="32815.896">18570 17097 208 0,'-9'14'77'0,"6"-4"-42"0,0 3-41 0,3 1 12 16,0 7-9-16,0 3 2 15,0-3 3-15,0 0 1 16,3-3-1-16,0 1-8 0,0-6-1 16</inkml:trace>
  <inkml:trace contextRef="#ctx0" brushRef="#br0" timeOffset="33013.272">18549 17007 280 0,'-3'-2'104'0,"9"2"-56"0,0 0-67 0,0 0 11 0,3 2-20 16,3 1-3-16,2 0-1 15,4 5 2-15,6-3-32 16,3 3-14-16,0-3 15 16,-4 3 11-16</inkml:trace>
  <inkml:trace contextRef="#ctx0" brushRef="#br0" timeOffset="33182.006">18835 17076 244 0,'-6'0'90'0,"-3"6"-48"0,-6 1-38 0,9 1 19 15,-12 3-13-15,0 0-3 16,0 15-7-16,6-2 0 15,3 2 0-15,6-2-3 0,12-3 2 16,6 0 1-16,3-2 0 16,6-6 2-16,3-2 1 15,5-14-32-15,1-5-13 16,0-13-65 0</inkml:trace>
  <inkml:trace contextRef="#ctx0" brushRef="#br0" timeOffset="33735.557">18064 17142 128 0,'0'-5'49'0,"3"5"-26"0,-3 0-5 0,0 0 20 0,0 0-8 15,0 0 2 1,3 19-14-16,0 4-10 16,0 1-5-16,0 0 0 0,-1-3-2 15,4-2 2-15,0-1-55 16,6-5-24-16,0-5-6 15</inkml:trace>
  <inkml:trace contextRef="#ctx0" brushRef="#br0" timeOffset="34845.811">16691 17058 56 0,'0'-6'22'0,"0"6"-12"0,3-2-3 0,0 2 9 16,0-3 7-16,0 0 6 15,0 3-7-15,-3 0-3 16,0 0-3-16,0 8 0 0,0 11-2 16,0 7-1-1,0 11-7-15,0 3-2 0,-3-5 2 0,3 9-3 16,0-4-2 0,0-8 0-16,0-6 1 0,3-4-78 31,3-4-38-31,3-10 57 15</inkml:trace>
  <inkml:trace contextRef="#ctx0" brushRef="#br0" timeOffset="35595.31">17459 17568 108 0,'12'-21'44'0,"-9"13"-24"0,-3-5 3 0,0 8 18 16,-3-1-4-1,-3-2 1-15,-6 1-11 0,-8 1-4 16,-1 6-13-16,-3 6-4 0,0 4 0 15,0 9-3-15,3 12-2 16,4 17-3-16,2 8-1 16,6-3 2-16,6-1 0 15,3 1 1-15,3-8 0 16,0-5-3-16,3-8 2 16,-3 0-15-16,0-6-4 15,-3-5-45-15,0-8-53 16</inkml:trace>
  <inkml:trace contextRef="#ctx0" brushRef="#br0" timeOffset="35793.649">17147 17822 208 0,'-6'-18'79'0,"6"18"-42"0,3-3-43 15,0 3 12-15,6 0 0 16,3-5 6-16,9 5-6 15,5-5-1-15,13 2-3 16,6 3-2-16,-1 0 3 0,-2 3-20 16,0-1-8-16,-1 1-56 15,-5 5-37-15,-3 10 49 16</inkml:trace>
  <inkml:trace contextRef="#ctx0" brushRef="#br0" timeOffset="36136.879">17617 17833 208 0,'-15'-5'77'0,"6"5"-42"0,0-8-37 0,3 10 14 16,-2 4-6-16,-4 2 1 15,0 5-2-15,0 0 2 16,3 11-4-16,3-3-4 0,3 5-2 16,6-7 2-16,3 2 0 15,0-2 3-15,6-9 1 16,3-7-4-16,-3-3 1 15,-1-3 0-15,1-7 2 0,-3 2-1 16,-3-5-1-16,0-1 3 16,-3 1 0-16,0 2-4 15,-3 4 1-15,0-1 0 16,0 2 2-16,0 1-3 16,3 10-2-16,0 3-1 15,3 5 3-15,0 1 0 16,3 4 1-16,0 1-7 15,3-6 0-15,3-5-41 16,0 2-18-16,2-7-15 16</inkml:trace>
  <inkml:trace contextRef="#ctx0" brushRef="#br0" timeOffset="36421.693">17930 17833 256 0,'-9'-19'96'0,"6"19"-52"0,-6 6-49 0,6-4 17 16,-3 4-11-16,0 2-1 16,0-3 0-16,0 3 0 15,3 5 0-15,6 0-3 0,3 0 2 16,3 3-1-16,3 0 0 0,0 3 2 16,-3-6 2-16,-3 6-1 15,-3-6-1-15,-3 0 1 16,-3-5 1-1,-6 2 1-15,-3-7 3 0,-6 2-3 16,-6-10-2-16,0 2-14 16,3-7-6-16,4-6-30 15,2-2-11-15,9-1-31 16</inkml:trace>
  <inkml:trace contextRef="#ctx0" brushRef="#br0" timeOffset="36619.248">18150 17574 280 0,'0'5'107'0,"6"8"-58"0,3 35-59 0,-6-30 14 16,0 17-8-16,-3 2 3 16,0 2 0-16,0 1 3 15,0 0-1-15,0 2-3 0,0-7-1 16,0-9-62-16</inkml:trace>
  <inkml:trace contextRef="#ctx0" brushRef="#br0" timeOffset="37096.623">18070 17846 284 0,'-3'-18'107'15,"9"4"-58"-15,5 1-59 0,-2 8 16 16,6 0-8-16,3-3 0 0,6 0 2 16,3 2 0-16,3 1 0 15,-4 5-31-15,4 0-12 0,-3 5-38 16,-3 3-44 0,-6 3 37-16,-1 2 185 31,-5 8-39-16,0-2-5-15,0-1-18 16,0-4-9-16,3-6-8 0,3 2-3 16,0-7-8-1,-1-3-3-15,-2 0 2 0,0-6-3 0,-3-1-2 16,0-1 2 0,-3-6 0-16,-3 1-1 0,-6 3 1 15,-3-4-2-15,-6 1-1 16,-9 8-2-16,0 2 1 15,-3 6 1-15,1 7 0 16,-1 4-3-16,0-1 0 16,6 8-1-16,3 3 0 15,6 2 7-15,6 1 5 16,6-1-4-16,3 9-2 16,9-6-1-16,6-8 1 15,0-3-28-15,-1-15-9 16,4-6-62-1</inkml:trace>
  <inkml:trace contextRef="#ctx0" brushRef="#br0" timeOffset="37350.786">18665 17891 184 0,'0'3'68'0,"3"10"-36"0,0 11-35 15,0-11 11-15,0 0 5 16,0 3 6-16,-3-3-4 15,0 1 2-15,0-9-10 16,0 5 7-16,0-7 3 0,0-3 10 16,0-3 8-16,0-7-1 15,3-6 2-15,3-8-22 0,12-2-11 16,5-1-2 0,4-4-2-16,6 4-2 0,9 1 2 15,-4 2-6-15,7 3-3 16,0 13-129-1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5:16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 15505 108 0,'-6'0'44'0,"9"2"-24"0,0 11-19 0,3-5 11 15,2 6 7-15,-5 7 6 16,6 8-5-16,0 5 1 16,0 6-6-16,3 2-1 15,-3 3-8-15,-6-2 0 0,6-4 4 16,0-4 0-16,-6-6 2 16,0-5-2-16,0-6 1 15,0-2 0-15,-3-5 1 0,3-6 0 16,-3-5 0-16,0-5-6 15,0-6-4-15,0-2-4 16,6-11 1 0,-3 0 1-16,9 0 0 0,-3 3-5 15,2 3 1 1,4 2 0-16,-6 5 2 0,6 3 1 16,3 6 1-16,0 2-3 15,3 5 2-15,-6 0 1 16,-1 8 0-16,-2 6 4 15,-3 5 2-15,-3-3-5 0,-3-3 0 16,0 1-3-16,-3-3 0 16,0-3-9-16,0-2-3 15,3-3-22-15,3-3-9 16,-3-5-14 0,3-3-41-16,6-5 21 15</inkml:trace>
  <inkml:trace contextRef="#ctx0" brushRef="#br0" timeOffset="299.972">1505 15782 112 0,'-12'3'44'0,"12"2"-24"0,0 3-17 0,0-2 12 0,0 12 0 16,0-2 3-16,3 8-8 15,6-3-3-15,0 3-4 16,3-3-3-16,0-3 1 15,6-4 3-15,5-6 2 16,4-3 2-16,-6-5 2 16,0-3-3-16,-3-5 1 0,-6 0 1 15,-3-2 5 1,-6-14-6-16,-6 3 0 0,-15 2-4 16,0 1-1-16,3-1-3 15,-6 6-1-15,0 0-10 16,6 2-3-16,4 3-31 15,2 3-10-15,6 5-18 16</inkml:trace>
  <inkml:trace contextRef="#ctx0" brushRef="#br0" timeOffset="735.41">1746 15777 112 0,'0'24'44'0,"0"5"-24"0,3 11-13 0,0-27 15 15,3 3-7-15,3 0 0 16,3 0-5-16,0-1 1 16,6-1-6-16,-1-4-7 0,7 1-2 15,0-9 2-15,-6-2 3 16,0-5 0-16,-3-3 2 15,0 0-4-15,-9-5 0 0,0 5 1 16,2 0 2-16,-5 3-1 16,3 0 2-16,-3 5-4 15,3 0-2-15,0 5-3 16,3-2-1-16,0-1 4 16,3 1 3-16,0-3 3 15,3 0 3-15,0-5 3 16,3-3 5-16,-1-6-2 15,-11-4 3-15,3-3 3 16,-9 0 3-16,-3 2-7 16,-6 1-3-16,0 2-6 15,1 2-4-15,2 4-27 16,-3 2-10-16,3 3-59 16</inkml:trace>
  <inkml:trace contextRef="#ctx0" brushRef="#br0" timeOffset="2056.708">2648 15626 112 0,'-12'-16'44'15,"6"19"-24"-15,-6-3 1 0,12 8 17 0,-9 0-14 16,-3-3-5-16,-5 3-12 16,5 11-5-16,-6-1-1 15,3 6-4-15,6 0 2 0,3 2 1 16,3 3 2-16,3-2-3 16,9-6-2-16,6-2 4 15,0-6 3-15,0-5 3 16,2-16 1-16,1-3-2 15,-3-2-1-15,0-3-1 16,-3-2 0-16,-3-4-2 16,-3 1-2-16,0 0-2 15,-6 3 1-15,0 2 3 16,0-3 1-16,0 9-1 16,0 2 1-16,0-3-7 0,0 8-1 15,0 3-1-15,3 8 2 16,6 8 2-16,3 5 1 15,0 3 3-15,2 13 1 16,-5-2 1-16,0-1 0 16,-3-2 2-16,-6-3 1 15,-3-3 5-15,-6 3 3 16,-3 3-8-16,-8-8-2 16,-1-5-3-16,-9-1 1 15,3-13-15-15,3-5-5 16,-2-2-15-16,5-6-8 15,3-5-14-15,6-1-36 16,9 1 15-16</inkml:trace>
  <inkml:trace contextRef="#ctx0" brushRef="#br0" timeOffset="2400.707">2821 15671 116 0,'-18'14'46'0,"18"-4"-24"0,-3 14-19 16,3-11 10-16,3 3 5 15,6 5 3-15,0 3-6 16,0 0-4-16,2-3-6 16,4-8 1-16,3 3 0 0,3-8 6 0,-3-11 3 15,3-7-4-15,-3-1 1 16,-3-2-3-16,-4-3 0 15,-5-2-1-15,-9-4 2 16,-6 1-3-16,-2 0 1 16,-4 3-3-16,-3-4 2 15,0 7-4-15,-3 1-2 16,3 4-7-16,-3 2-4 16,7-3-23-16,8 9-57 15,12-4-25 1,5 1 30-16</inkml:trace>
  <inkml:trace contextRef="#ctx0" brushRef="#br0" timeOffset="2700.829">3008 15687 96 0,'0'16'35'0,"3"0"-18"0,12 2-13 15,-9-7 10-15,0 2 1 16,3 0 0-16,3 3-1 15,6 0 1-15,0-3-2 16,2-7 2-16,1-6-8 16,0 0 7-16,-3-8 5 0,0-3 3 0,-3-2 2 15,-9-3-2-15,-6-2-2 16,-3-1-2 0,-9 1 1-16,-6-1 1 15,-3-2 2-15,0-3-12 16,0 6-6-16,0 4-7 0,4 4-1 15,2-1-22-15,6 3-11 16,3 3-24-16,12 2-72 31</inkml:trace>
  <inkml:trace contextRef="#ctx0" brushRef="#br0" timeOffset="3120.971">3413 15563 144 0,'-6'5'55'0,"3"-8"-30"0,-6 9-21 0,6 2 13 0,-3 0 1 16,-3 0 1-16,-3 2-8 15,0 3-4-15,-5 3-4 16,2 3-5-16,3 2-1 0,3 3-1 16,3 0 0-16,6 5 3 15,6-6 2-15,0 1-2 16,6-5 0-16,0-11 5 15,3-8 2-15,-1-6 4 16,1-7 1-16,-3-5-3 16,0-6-3-16,-3-5 2 15,-3-6 0-15,-3-2-3 16,-3-2-1-16,-3-6 1 0,-3-3 0 16,0 8-2-1,0 6-2-15,0 8 3 0,0 4 0 16,3 6-1-16,3 9-2 15,3 4-4-15,3 19-2 16,6 5-2-16,3 5 2 16,3 19 4-16,3 0 3 15,2-2 0-15,4-1 2 16,3-2-18-16,0 2-6 16,8 0-72-1</inkml:trace>
  <inkml:trace contextRef="#ctx0" brushRef="#br0" timeOffset="3558.683">4023 15555 156 0,'-6'5'60'0,"6"0"-32"0,3 32-33 0,-3-23 10 16,3-1-1-16,0 8 2 15,3-2 0-15,0-1 1 16,0 1-4-16,0-3-4 0,0-1 0 15,0-1-23-15,0-6-10 16,3-6-33 0</inkml:trace>
  <inkml:trace contextRef="#ctx0" brushRef="#br0" timeOffset="3706.765">4008 15431 100 0,'0'-22'38'0,"0"41"-20"0,3-27-34 16,0 13 1-16,3 3-24 15,3-3-8-15</inkml:trace>
  <inkml:trace contextRef="#ctx0" brushRef="#br0" timeOffset="3980.216">4252 15497 176 0,'-6'0'66'0,"0"5"-36"0,-2 3-20 0,5-3 17 15,-9 3-11-15,3-3-4 16,-6-2-10-16,3 8-1 16,3 2-1-16,9 3-3 0,9 0 2 15,0-1 1-15,3 1 2 16,0 0 1-16,0 0 3 15,-3 0 6-15,-1-3 4 0,-5 3-2 16,-6-3 0-16,-5 3-6 16,-13-3 0-16,-3 3-58 15,-9 5-23 1,0 6-28 0</inkml:trace>
  <inkml:trace contextRef="#ctx0" brushRef="#br0" timeOffset="9825.044">1627 16214 120 0,'-18'2'46'0,"33"6"-24"0,-9 5-26 0,0 11 8 16,-6 3 2-16,3 7 6 0,3 8 3 16,-6 1 0-16,6 2-7 15,0-6-3-15,3-1-3 16,-6-7-2-16,3-4 3 0,-3-6-11 15,0 0-4-15,3-8-38 16,-6-2-35 0,-9-3 29-16</inkml:trace>
  <inkml:trace contextRef="#ctx0" brushRef="#br0" timeOffset="10033.041">1493 16507 148 0,'-9'-5'55'0,"9"5"-30"0,9-11-23 0,-6 9 14 16,9-3 3-16,3-1 5 15,6-2-14-15,6 0-8 16,2-2-2-16,1 7-1 0,0-7 3 16,-3 7-25-16,2-2-10 15,-8-1-36 1,0 6-23-16,-12-2 42 15</inkml:trace>
  <inkml:trace contextRef="#ctx0" brushRef="#br0" timeOffset="10433.041">1776 16298 104 0,'-6'3'38'0,"9"16"-20"0,0 2-23 16,0-8 6-16,6 3 8 15,-9 5 5-15,3 0 5 16,0 14 1-16,0-9-11 16,0-2-3-16,0-3-4 15,3-3-2-15,-6-4 1 16,0-1 1-16,0-5 1 0,0-3 3 16,0-5 3-16,0-2-9 15,3-4-4-15,3-4-1 16,-3-6 3-16,8-3-1 15,1 6 1-15,12-3 2 16,-9 3 2-16,3 5 3 0,0 3 4 16,3 2 2-16,-9 3 1 15,5 8 0-15,-8 3 2 16,3 2-5-16,-3 0-3 16,3 6-1-16,-9-4-1 15,3 1-2-15,-6-2-2 16,6-7-26-16,-3 4-12 15,-3-8-32 1,0-3-26-16,0 0 37 16</inkml:trace>
  <inkml:trace contextRef="#ctx0" brushRef="#br0" timeOffset="10601.041">2103 16452 148 0,'-3'0'57'0,"6"5"-30"0,0 3-34 0,3 0 8 0,3 3 2 15,-6 2 3-15,0 0 3 16,0 0 2-16,0 0-5 16,0 1-6-16,3-1-3 0,-6 0-25 15,3-8-9-15,0 6-25 16</inkml:trace>
  <inkml:trace contextRef="#ctx0" brushRef="#br0" timeOffset="10765.062">2106 16364 108 0,'-3'-10'44'0,"6"7"-24"0,12 3-24 0,-15 0 8 16,3 0-7-16,3 0 0 15,0 0-29-15,0 3-12 16</inkml:trace>
  <inkml:trace contextRef="#ctx0" brushRef="#br0" timeOffset="11050.061">2276 16412 132 0,'-6'0'52'0,"3"0"-28"0,-6 8-19 16,6-5 13-16,-3-1-4 15,0 9 0-15,-6-8-11 16,6 5-1 0,3 5-4-16,3 3-2 0,3-1 0 15,6 1 3-15,0 0 2 16,0-3 4-16,3 1 7 16,-9-1 2-16,3-2 1 15,-6-4 1-15,-3 7-6 16,-3-6-2-16,-9-3-26 0,3-5-13 15,0-3-55 1</inkml:trace>
  <inkml:trace contextRef="#ctx0" brushRef="#br0" timeOffset="11650.063">2633 16417 96 0,'-15'6'38'0,"6"2"-20"0,0 8-23 0,6-3 4 16,-6 5 8-16,-2 1 5 15,8 5 1-15,6-1 2 16,3 1-10-16,2-3-3 16,7-2 2-16,3-6 2 15,6 0 6-15,0-7 3 16,12-6-4-16,-4-8-1 15,-2-3-6-15,-9-2 2 0,-3-6 3 16,-6 1-3-16,-9-3 2 16,-15 0-5-16,-3-1-2 15,-6 4 0-15,0 2-1 16,0 5-5-16,1 1 1 16,5 7-14-16,-3 1-3 15,6 2-31-15,0 2-36 16,6 1 27-16</inkml:trace>
  <inkml:trace contextRef="#ctx0" brushRef="#br0" timeOffset="12068.343">2847 16460 124 0,'-8'10'46'0,"8"9"-24"0,2-6-26 16,1-5 10-16,3 5-5 0,0 0 2 16,0 6 2-16,3-3 2 15,3-6-3-15,0 4-1 16,0-6-1-16,3-3-2 16,-6-5 1-16,6 0-1 0,0-3 0 15,-4-2-5-15,-2-3 1 16,-9-3 2-16,0-2 1 15,-3-5 3-15,0 4 1 16,0-1-1-16,3-1-2 16,-5 5 1-16,5 1 1 15,0 4-3-15,5 4-2 16,1 17 4 0,9 1 1-1,-3 0 0-15,0-3-2 16,3 6-2-16,-3-6 1 15,3 0-10-15,3-2-5 0,-3-8-30 16,-4 2-23 0,1-10 27-16</inkml:trace>
  <inkml:trace contextRef="#ctx0" brushRef="#br0" timeOffset="12300.032">3130 16177 128 0,'-6'-8'49'0,"6"8"-26"0,0 2-27 16,0 4 8-16,3 2 0 15,0 5 5-15,0 5 4 0,0 17 2 16,3-1-8-16,0 1-2 16,0 9-3-16,0-1-2 0,0-1 1 15,3-7-4-15,-9-1 2 16,3-5-26-1,0-5-53-15,0-3 0 16</inkml:trace>
  <inkml:trace contextRef="#ctx0" brushRef="#br0" timeOffset="12506.203">3029 16407 160 0,'-12'0'60'0,"27"0"-32"0,-3-3-33 16,-6 6 10-16,6-3-3 15,9-3 1-15,2-2 1 16,10 5 2-16,6-3-30 16,-3 1-13-16,2 2-28 15,-2 0-11-15</inkml:trace>
  <inkml:trace contextRef="#ctx0" brushRef="#br0" timeOffset="12772.503">3505 16407 76 0,'-6'-3'30'0,"-9"6"-16"0,-8-1-3 0,17 1 12 16,-3-3 3-16,0 11 2 16,-3 2-11-16,3 3-5 15,0 0-10-15,0 0-1 16,3 5-1-16,3-3-3 0,6 1 2 16,3-3-1-16,3-3 0 15,12-3-11-15,0-4-5 0,0-4-41 16</inkml:trace>
  <inkml:trace contextRef="#ctx0" brushRef="#br0" timeOffset="13105.019">3577 16439 112 0,'-18'5'44'0,"12"-2"-24"0,-3 7-26 16,6 1 8-16,0 5 7 15,0-3 5-15,3 5 0 16,3-2 2-16,3 0-9 16,3-3-2-16,6 1-3 15,3-7 1-15,5 4 0 0,7-8 3 16,-3-6 3-16,-3-2 2 0,-3-3 3 16,-3-8-1-16,-7 3 0 15,-5-3 6-15,-6-3 2 16,-15 1-6-16,1-1-2 15,-4 3-5-15,-3 1-3 16,0-1-7-16,3 5-3 16,0 3-23-16,6 3-6 15,4-3-40 1,-4 8-40-16,9 0 36 16</inkml:trace>
  <inkml:trace contextRef="#ctx0" brushRef="#br0" timeOffset="13646.987">3708 16404 140 0,'0'8'55'0,"18"5"-30"0,-7 9-29 16,-8-17 8 0,0 11 0-16,0-6 2 0,0 3 11 15,-3-2 6-15,0-3-12 16,0 3-8-16,0-9-3 0,0 6 0 15,0-8 2-15,0 0-3 16,0-2-2-16,0-6-7 16,0-3-2-16,3-2-4 15,3-3-3-15,0 0 6 0,3 0 3 16,0 3 6-16,0 0 4 16,0 2 7-16,3 11 4 15,0 0 5-15,0 5 4 16,-3 3-6-1,0 6-1-15,-1 4-5 0,-2-2 0 16,-3 0 1-16,0-3 5 16,-3-5-8-16,0 3-1 15,0-3-1-15,0-3 2 16,0-5-8-16,0-11-3 16,3 3 0-16,0-5 1 15,6 0-3-15,0-3 2 16,3 3 1-16,0 2 2 15,0 1 3-15,-3 7 2 16,0 3 5-16,0 3 3 0,0 2-4 16,0 8-2-16,-1 3-2 15,1-5-3-15,0 2-4 16,0 0-2-16,0-2-30 16,0-3-14-16,0-3-25 15,0-3-17 1,-3-7 45-16</inkml:trace>
  <inkml:trace contextRef="#ctx0" brushRef="#br0" timeOffset="13990.986">4112 16417 140 0,'0'3'55'0,"3"0"-30"0,6-1-29 16,0-2 8-16,6 6 0 0,3-1 5 15,-3-5 6-15,3-5 3 16,-3-1-9-16,0 6-3 0,-1-5 0 15,1-3-3-15,-6 0-2 16,0-2 2-16,-6-1 0 16,-3 0-1-16,-6-2-2 15,-6 3-8-15,-6 2-5 16,-5 0 2-16,-4 10 2 16,3 4 7-16,0 2 6 15,3 2 2-15,4 3 2 16,5 1 0-16,3 4 2 15,6 3-1-15,6 6 0 0,6-6-5 16,11-3-1-16,7-2 1 16,0 0 0-16,0-3-9 15,0-2-2-15,-1-8-23 16,1 2-8-16,3-5-40 16</inkml:trace>
  <inkml:trace contextRef="#ctx0" brushRef="#br0" timeOffset="19215.854">4553 16113 76 0,'0'0'30'0,"0"0"-16"0,0 3-1 0,0-3 11 16,3 2-4-16,0 6-1 15,0-2-7-15,0 4-2 16,-3 1-4-16,3-6 1 16,-3 6-4-16,0-3 0 0,0-3 3 15,0 0-1-15,0-5 2 16,-3 0 0-16,3 0 1 15,-3-2-2-15,3-4-1 16,-3 1 1-16,3-3 1 0,0 0-3 16,0 0-1-16,3 0-1 15,3-2-2-15,6 4 1 16,3-2-1-16,0-5-3 16,2 8 2-16,4 0 1 15,-3-1 2-15,0 4-1 16,0-1-1-16,-3 6 1 15,-3 2-1-15,-3 0 2 16,-1 1 3-16,-2-4 4 16,-6 9 2-16,0-1-1 15,-3 1 1-15,-2 2-4 16,-4 0-2-16,0 3-2 0,0 0 0 16,0 0-2-16,0 3-1 15,0 2 1-15,3 0 1 16,3-5-1-1,3 5-1-15,0-5-2 0,3 0 1 16,6-3-8-16,0-3-4 16,0-2-44-1,0-2-62-15,0-4 21 16</inkml:trace>
  <inkml:trace contextRef="#ctx0" brushRef="#br0" timeOffset="19623.849">4702 16544 80 0,'0'0'33'0,"0"0"-18"0,0 3 2 15,0-3 14-15,0 0 3 0,0 0 5 16,0 0-11 0,-3 3-2-16,3-3-9 15,-3 0-2-15,0 0-9 16,0 0-2-16,0 0 0 0,0 0-2 15,3 0-2-15,0 0 1 0,0 0-1 16,0 0 0-16,0 0 2 16,0 0-1-16,0 0 2 15,0 0-2-15,0 0-1 16,-15 10-193 0,0-12 103-16</inkml:trace>
  <inkml:trace contextRef="#ctx0" brushRef="#br0" timeOffset="21229.884">3618 16693 88 0,'3'0'33'0,"-3"0"-18"0,3 0-7 0,-3 0 13 16,0 0-3-16,0 8 1 16,0 2-1-16,0-2 5 15,0 11-6 1,0 2-9-16,0-3-1 0,0 9 3 16,-3-1-4-16,0 6 2 15,0 2 1-15,3-5 2 16,-3 1-5-16,3 1-4 15,0 1 1-15,0 0 0 16,0 7 1-16,0-4 0 0,0 5 0 16,0-3 0-1,3 2-2-15,0 1-2 16,0-6 1-16,0-2 1 16,3 0 1-16,0 2 1 0,0-2 0 15,3 0 0-15,3-6-5 16,6 6 1-16,0-6 0 15,-3 6 2-15,2-5-1 16,1-1 2-16,0 1-2 16,0-4 2-16,0-1-2 15,0-4 2-15,3-2-2 16,5 2 2-16,-5-4 0 16,0-1 1-16,3 5-2 15,3-10 1-15,2 6-2 16,4-4-1-16,9-2 3 15,-3 0 2-15,2-3-2 16,-2 3 0-16,3 3 1 0,-4-6 2 16,-5-2-1-16,-3 2 0 15,-3-2 1-15,-1-3 1 16,-2 2-1-16,-3-2-1 16,-3 0-1-16,-3 0 2 15,0 0-3-15,-3 3-2 16,-4-3 2-16,1 0 0 15,-3 0-4-15,0 0 1 16,-6 0-2-16,0 0-2 0,0 0-28 16,0 0-12-16,6 0-19 15,0 0-8-15,0 0-20 16</inkml:trace>
  <inkml:trace contextRef="#ctx0" brushRef="#br0" timeOffset="21829.87">4517 17711 80 0,'-12'-2'33'0,"9"2"-18"0,-3 2-2 0,3-2 11 15,1 0 5-15,-1 0 2 16,0 0-3-16,0 6-3 15,3-6-9-15,0 0-5 16,3 7-6-16,0-1-4 0,2 2 2 0,4-3 2 16,3 8 2-1,0-5-1-15,3 5 1 0,3 1 0 16,6-1 1-16,0 5-7 16,-4-4 0-16,1-1 3 15,-3-3 2-15,-3-2 0 16,0 0 1-16,-3 3 0 15,-3-6 1-15,0-2 0 16,-3 2 2-16,-6-5 8 16,0 0 6-16,-3 3-7 15,-3-3-2-15,-6 0-2 16,-3 2-1-16,-6 1 0 16,0 2 2-16,-6 3-7 15,4 3-4-15,-1-3 0 16,3 5 0-16,0-5-4 15,6-3 1-15,0 3-22 16,6-3-10-16,1 3-35 0,5-5-15 16,3-3-36-1</inkml:trace>
  <inkml:trace contextRef="#ctx0" brushRef="#br0" timeOffset="27997.278">7988 16703 80 0,'0'0'30'0,"12"0"-16"0,-9 0 3 15,-3 0 14-15,-3 0-8 0,3 0 0 16,-3 0-5-16,3 0 0 16,-3 0-7-16,3 0-2 15,0-2-5-15,6-1 2 0,-3-2 3 16,0-1-3-16,-3-2-1 16,0 3-2-16,3-3 0 15,-3-2 0-15,3-1 3 16,0 0-1-16,-3-2 2 15,3 5-4-15,-3-2 0 16,0-1 1-16,0 0 0 16,6 4-2-16,-6-7-2 15,3 4 3-15,0-4 2 0,-3 1 0 16,0 0 0-16,0 5-1 16,-3-3 0-1,3 1 4-15,-3 2 3 0,3 0-4 16,-6 0 1-16,0 0-5 15,0-2-2-15,0 2-5 16,0 0 0-16,0-3 6 16,0 6 6-16,0-3-2 15,0 5 2-15,-3-7-5 16,0 7-2-16,0-2 2 16,0-1 0-16,-3-2-1 15,1 3-2-15,-1 0 3 0,-3 5 2 16,3-3-2-16,-3 3-4 31,0 0 0-31,0 0 1 0,3 3 2 16,0-3-3-16,1 5-2 15,-4 0 2-15,6-2 2 16,0 2 0-16,0 3-1 16,0-2 1-16,0 4-1 15,0-2 0-15,0 0 0 16,0 3-3-16,0 2 2 0,0-2 1 15,3 2 0 1,0-3-3-16,0 1 2 16,1-1 1-16,-1 1 0 15,3-3 0-15,0 5 0 16,0 0 0-16,0 1 0 0,3-1 0 16,0 5 0-16,0 4 0 15,0-4 2-15,0 1-1 16,0-1-1-16,0 1-2 15,0-3 1-15,0 7-1 16,0-1 0-16,0-4 2 16,0 1 0-16,3-4 0 15,0 4 0-15,0-3 2 16,-3 0 1-16,0 0-4 16,0-1 1-16,0 1 2 15,0 3 1-15,0-6-6 16,0 0 0-16,0 1 3 0,0-1 2 15,0 0-3-15,0 0 1 16,0 6 0-16,0-3 0 16,0 0 0-16,0-1 0 15,0-1 0-15,0 4 0 16,0-5 0-16,-3 1 2 16,3-1-1-16,0 0-1 15,0 0-2-15,0 6-1 16,0-1 4-16,0-2 1 15,0 0 0-15,0 0-2 16,0-3-2-16,0 0 1 16,0 6 3-16,0-6 1 15,0 0-4-15,0 1-1 0,0 4 1 16,0-5 0-16,0 6 3 16,0-3 1-16,0-3-4 15,0 0 1-15,0 0 0 16,0 3 0-16,0 0-3 15,0-3 0-15,0 6 4 16,0 2 1-16,0-2 0 16,3-1-2-16,0 3 1 15,0-2 1-15,0 2-1 16,0-2-1-16,-1-1-2 16,1 3 1-16,3-5-1 15,0 0 0-15,0-3 0 16,0 0 0-16,3 1 2 15,3-1 0-15,0 0 0 0,0-2 0 16,3 2 0 0,-3-5 0-16,6 2 0 0,-1-2 2 15,-2-2-1-15,0-4-1 16,0-2 5-16,-3 0 1 16,3-8-2-16,-3 0-3 15,3-2 0-15,-3 2 1 16,-1-5-3-16,-2-6 0 15,3 6 1-15,-6 0 2 16,3-6-1-16,-3 3-1 16,0-2 1-16,-3-1 1 15,6-2-1-15,-3-3-1 16,0-2 1-16,-3 5-1 0,3-3 0 16,-3-3 0-16,3 9 2 15,-6-3 1-15,3 2-1 16,0-2-2-16,0 3-2 15,0-4-1-15,0 4 2 16,-3-3 0-16,0-3 1 16,0 5 2-16,3-2-1 15,-3-11-1-15,0 3 1 16,0 0-1-16,0-5-3 16,0 2 2-16,0-2 5 0,0-3 2 15,0-6-2 1,-3-2-3-16,3-5 2 0,-3-3 0 15,0 13-4-15,0-10 1 16,3 3 0-16,-3 2 0 16,6 8 0-16,-6 2 0 15,3 6-11-15,0 0-3 16,0-3-55-16,3-2-24 16,3-1-14-1</inkml:trace>
  <inkml:trace contextRef="#ctx0" brushRef="#br0" timeOffset="30939.188">11423 16796 84 0,'15'-8'33'0,"-12"8"-18"0,-3 0-18 0,0 0 54 16,0 0-18-16,-3 2-2 16,3-2-2-16,-3 0-6 15,0 8 0-15,0-5-12 16,0 0-2-16,0-3-2 0,0 0 1 15,0 5 0-15,0-2 0 0,-3-1 0 16,0 1-4-16,0 5-1 16,-3-3-1-1,0 0-2-15,0 3 3 0,-3 0 2 16,1-2-2-16,-1 4 0 16,0-5-1-16,3-2-2 15,0 5 3 1,-3-3 2-16,3 9-2 0,0-1 0 15,-6 0 1-15,3-2 0 16,-3-1-2-16,1 1-2 16,2-3 1-16,0-3 1 15,0 6-1-15,3-3 2 16,0-1 0-16,0 4 1 0,-3 0-5 16,3-1-1-1,0-2 1-15,0 5 0 16,0-2 1-16,0-3 0 0,1 3 0 15,-1-4 2-15,0 1-1 16,-3 0-1-16,0-2 1 16,3 4 1-16,-3-7-3 15,0 5 0-15,3-3 1 16,0 0 0-16,-3 1 0 16,3 2 2-16,-2 10-3 15,2-2-2-15,-3-3 2 16,0-2 2-16,0-3 0 15,3 5 2-15,-3-2-4 16,3-4 0-16,-3 7 1 16,0-4 0-16,3 1 0 15,0-1 0-15,1-2-3 0,-1 6 2 16,0-1 3-16,0 5 1 16,-3-4-4-16,0-1-1 15,3 0 1-15,-3 0 2 16,0-2 0-16,3-1 2 15,0 1-4-15,3 2-2 16,-3 1 2-16,3-1 0 16,4 0-2-16,-1 0 2 15,3 6 1-15,5-6 0 16,1 0-3-16,0 0 2 16,6-5 1-16,0 3 0 15,0-3-3-15,0 2 2 0,0 1 3 16,0-6 1-16,0 3-1 15,0-2 1-15,0-6-2 16,-1 5 2-16,1-10-2 16,0 5-1-16,0-3-2 15,0 0 1-15,-3 1 1 16,0-4 2-16,0 6-1 16,0-2-1-16,6-1 1 15,-3 0 1-15,2-2-1 16,1 2 2-16,-3-2-4 15,0 0 0-15,0 0 1 16,-3-3 0-16,3 2 0 16,-3 4 0-16,0-4 0 15,0-2 2-15,0-2-3 0,3 2 0 16,-4 3 1-16,1-3 2 16,0 0-1-16,0-3-1 15,0 6 1-15,3-3-1 16,0 0 0-16,3-3 0 15,-3 4-3-15,0 1 2 16,0 4 1-16,-1-9 0 16,1-2-3-16,-3 7 2 15,3-1 3-15,-3-7 1 16,3 1-4-16,0 5 1 16,0-2 0-16,-3-4 2 0,0 1-1 15,3 5-1-15,-3-2-2 16,0 2 1-16,-1 0 1 15,1 0 2-15,0-3-3 16,0 6 0-16,0-3 1 16,3 0 2-16,0 3-1 15,-3-3 2-15,6-3-4 16,-3-2 0-16,0 0 1 16,0 5 0-16,-1-3 0 15,1 1 2-15,0-1-3 16,-3-2 0-16,0 5 1 15,3-3 0-15,-3-2 0 16,0 5 0-16,0-2-3 0,0-1 2 16,0 0 1-16,6 3 2 31,-4-2 1-31,4-3-4 16,0 5 1-16,-3-3 0 0,0 3 0 15,0-5 0 1,0 8 0-16,0-3-3 0,0-6 2 15,3 7 1-15,-4-7 2 16,1 1-1-16,0 3-1 16,0-4-2-16,-3 6 1 15,3-2 1-15,-3-1 0 16,0 1 0-16,0-4 2 0,0 1-1 16,0 5-1-16,0-2-2 15,2 2 1 1,1 0-1-16,3-3 0 15,-3-2 4-15,0 0 1 0,0-1-4 16,0 1 1-16,-3 0 0 16,3 2 0-16,-3 1 0 15,0-3 0-15,-1-1 0 16,1 1 2-16,0 0-1 16,0 0-1-16,0-3 1 15,0 0-1-15,0 0 0 16,0 0 2-16,3 3-1 15,-6 0 2-15,3 2 2 0,-6-2 2 16,3-3-3 0,0 0-1-16,-9 3 1 15,3 0 2-15,-3-1-3 16,3 1-2-16,-3 0 0 0,0 0 1 16,0 0-1-16,-3-3-1 15,0 5 1-15,0-2-1 16,0 5 0-16,-3 0 2 15,0 3-1-15,0-1 2 16,-3 4-2-16,0-1-1 16,0 3-2-16,-2 0 1 15,-4 5-1-15,0 1-2 16,0-1 0-16,0 6 3 16,0-1 0-16,-3-2 1 15,1 5 0-15,-1 6 2 16,-3-1-1-16,3 1-1 15,-3-3 1-15,-2 2-1 0,-4 1-3 16,3 5 2-16,-3-1 1 16,3 4 2-16,-5-1 1 15,-1 1 3-15,3 2-1 16,0-3 2-16,1 1-2 16,-1-6 0-16,3-2-6 15,0-4 1-15,3 1 0 16,4-2 2-16,2-4-10 15,3-5-4-15,3 3-71 16,6-2-30-16,-3-1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6:17.8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11655 7665 112 0,'0'-3'44'0,"0"3"-24"0,0 0-4 0,0 0 18 15,0 0-5-15,0 6 0 16,0-1-5-16,0 6-3 16,0 2-11-16,0 3 0 0,0 2 1 15,0 6 2-15,0 2 3 0,0-2-5 16,-6-3 1-16,0 1-5 16,0-4-2-16,3-2-2 15,0-3 0-15,-3 0-2 16,3-2 2-16,0-3 0 15,0-3 1-15,3-2-2 16,0 0-2-16,0-3-2 16,0 0 1-16,9 0 1 15,0-3 0-15,3 0 0 16,0 1 2-16,3-1-6 16,3 0 1-16,3 1 1 15,2 2 1-15,1 5-2 16,0 3 0-16,0 2 2 15,3 4 2-15,-3 2 0 0,-4-1-1 16,-5 1 9-16,-3 0 4 16,-9 0 5-16,-9 3 3 15,-3 2-5-15,-3 0 1 16,-3 0-8-16,-2 0-3 16,-4-2-3-16,0-1-3 15,0-4-4-15,0-1-2 16,-3-3-15-16,-2-2-4 15,2-2-11-15,3-4-3 16,0-2-21-16,0-2-9 16,3-6-25-1</inkml:trace>
  <inkml:trace contextRef="#ctx0" brushRef="#br0" timeOffset="267.995">11569 7644 148 0,'-6'-5'55'0,"9"2"-30"0,0 0-16 16,0 3 16-16,3 0-3 15,3-2 1-15,6 2-3 16,2 0-3-16,4 0-9 15,3 0-5-15,0 0-2 0,3 0 1 0,2 0 3 16,-5 0-11-16,3-6-3 16,3-4-42-16,-3 2-17 15,-4-5-14 1</inkml:trace>
  <inkml:trace contextRef="#ctx0" brushRef="#br0" timeOffset="927.996">11744 7326 144 0,'-3'-2'55'0,"3"2"-30"0,0 0-16 16,0 0 14-16,0 0-5 15,0 0 0-15,6 5-8 0,0 0-2 16,3 8-4-1,3 9-1-15,3 1 1 0,3 9 2 16,3 0 1-16,9 5 1 16,-1 3 0-16,1 5-2 0,0 2-1 15,6 9 1-15,-1 2 3 16,-2-2-4-16,0 2-3 16,-1-5 1-16,1-6 0 15,0 1 3-15,-3 0 3 16,-3-6 0-16,-1 0 0 15,4-2-3-15,-6-3-1 16,-3-5 5-16,-3-6 6 16,-4-2-6-16,-2-5-1 0,0-4-1 15,-3-1 2 1,-3-1-5-16,0-5-1 16,0 0 0-16,-3-3 0 15,0 0-2-15,0 1 1 0,-3-1-4 16,0-5 0-16,0 0 1 15,0 0 2-15,0 3-1 16,0 2 2-16,3-2-2 16,-3-3-1-16,0 2 1 15,0-2-1-15,-3 3-20 16,3-3-7-16,0 2-50 16,0 1-20-16</inkml:trace>
  <inkml:trace contextRef="#ctx0" brushRef="#br0" timeOffset="3899.063">11700 7292 112 0,'-3'0'44'0,"3"0"-24"0,0 3-13 0,0-3 13 0,0 0-6 16,0 0 0-16,0 0-6 15,0 2 0 1,0 4-5-16,0-1 5 0,0 3 4 16,-3 10-2-16,-6 6 0 0,-6 5-2 15,0 6 0-15,-6 10 0 16,-3 0 0-16,-2 7 0 16,-10 9 2-16,0 3-3 15,1 5 1-15,-1-6-1 16,3 1 1-16,0-6 0 15,4-3 0-15,2-2-2 16,0-2-1-16,0-4-3 0,3 1-2 16,4-11 7-16,-1-5 5 15,3-6-4 1,6-5 0-16,0-2-4 0,3-3-1 16,0-3-1-16,0-3-2 15,0 1-2-15,3-3 1 16,0-3 1-1,3 1 2-15,0-1-3 0,0 0-2 16,0 0-1-16,1-2 3 16,2 0 2-16,0-3 4 15,0 2-7-15,0 1 0 16,0 0 0-16,-3-1 3 16,0 1 0-16,0 0-1 15,0 2 1-15,3-2 1 0,-3-1-3 16,0 6 0-1,0-5 1-15,0 5 0 0,0 0 0 16,0 0 0-16,0-1 2 16,0 1 1-16,-3-2-4 15,3-1 1-15,0 0 0 16,0 1 0-16,0-4-3 16,0 1 2-1,3-3 3-15,0 0-3 16,0 0-2-16,0 0 2 15,6 3 2-15,0-1-2 16,6 1 0-16,3-3 1 16,3 0 2-16,5 0-1 15,4 0-1-15,3 0 1 16,6-3 1-16,5 1 1 0,16-1 1 16,2 3-5-16,4 0 1 15,-1 0 0-15,1 0 0 16,-1 0 2-16,1 0 1 15,5 0-1-15,-2 3 1 16,-4-1 0-16,-2-2 3 16,-7 0-1-16,1-2 0 15,-3-1 1-15,-7 0 1 16,-5 3-1-16,0-2 1 16,-7-4 0-16,-2 4 3 15,-6 2-3-15,-3 0 1 16,-3 0-3-16,-3 0 0 0,-4 0-3 15,-2 0 1-15,0 2-13 16,-3 1-3-16,0-3-34 16,0 3-14-16,0-1-39 15,0-4-45 1,-3-14 46-16</inkml:trace>
  <inkml:trace contextRef="#ctx0" brushRef="#br1" timeOffset="7937.354">11140 8599 140 0,'3'-3'55'0,"-3"3"-30"15,0 3-14-15,0-3 18 0,0 0-13 16,-3 5-1-1,0 1-9-15,-3 1-2 0,-6 7-2 16,0 7 1-16,-8 8 0 0,-4 5 7 16,0 3 4-16,-6 6-1 15,-6-4 0-15,-5 4 1 16,2 4 4-16,3 1-1 16,1 2 1-16,-1 1-5 15,3-4 0-15,0-4-2 16,4-4 3-16,2-4-7 0,6-6-2 15,3-5-3 1,0-1 1-16,3-4-2 0,4-3-1 16,2-3 1-1,0-2 1-15,3-4-14 16,0 1-7-16,0-2-30 0,0-4-11 16,6-4-128-1,0-9 92 1</inkml:trace>
  <inkml:trace contextRef="#ctx0" brushRef="#br1" timeOffset="8297.451">10539 9088 120 0,'-3'0'46'0,"-6"3"-24"0,9 5-19 0,0-3 10 16,0 3 7-16,0 16 5 0,0 0-5 16,0 2 1-16,0 3-12 15,0 3 6-15,-3-3 2 0,0-2-9 16,0-3-2-16,0-1-2 16,0-1 2-16,3-4-1 15,0-2 0-15,0-3 1 16,0-2 3-16,3-3 0 15,3-3 0-15,3-5-3 16,6-3-1-16,3 1-1 16,6-4 0-16,-4 1-2 15,7 2-2-15,-3 1-8 0,0-1-3 16,0-2-29 0,-4 5-12-16,-2 0-46 15</inkml:trace>
  <inkml:trace contextRef="#ctx0" brushRef="#br1" timeOffset="8989.352">10503 8625 116 0,'-3'6'46'0,"3"2"-24"0,0-3-4 0,0-5 18 16,0 0-5-16,0 5 2 15,3-2-8-15,-3-3-1 16,0 0-13-16,0 0 0 15,0 0 0-15,0 0-6 0,3-3-1 16,0 1 0-16,0-4 0 16,0-4-5-16,0-1 1 15,0 1 0-15,0-1 0 16,3-2 0-16,-3 2 0 16,0 1 0-16,0 2 2 15,0 0-3-15,-3 2 0 0,3 1 1 16,-3 2 0-1,0 1-3-15,3 2 2 0,-3 0-4 16,0 8 1-16,0 8 2 16,0 2 1-16,0 6 3 15,0 0 1-15,0 5 1 16,0 0 0-16,0-3-2 16,0-2-2-16,0-3 1 15,0-2-1-15,0-3-5 16,0-3-1-16,0 0-33 15,0-2-13-15,0-3-34 16,-3 0-22-16,-3 0 47 16</inkml:trace>
  <inkml:trace contextRef="#ctx0" brushRef="#br1" timeOffset="9185.352">10435 8869 132 0,'0'0'52'0,"0"2"-28"0,6 1-26 0,-3-3 11 15,3 0 0-15,3 0 5 16,2-3-4-16,4 3 0 16,6 0-6-16,0 0-1 0,3 0 3 15,0 0-3-15,-1 3 0 16,-5-3 1-16,0 3 0 16,0-1-13-16,-3-2-4 0</inkml:trace>
  <inkml:trace contextRef="#ctx0" brushRef="#br1" timeOffset="10087.431">12432 8612 124 0,'0'0'46'0,"0"3"-24"0,3-3-13 0,-3 0 14 15,0 0 2-15,0 0 2 16,3 2-12-16,0 4-4 15,3 2-7-15,0 5-3 0,3 0 2 16,0 6 2-16,3 5 2 16,2 5 3-16,7 2 1 15,-3 4-1-15,0-3-1 16,3 2-1-16,3 3 0 16,-1 3 2-16,4 2 4 15,0-2-6-15,0 2-2 0,-3 3 1 16,-1-5 0-1,-2-3-1-15,0-3-1 16,0-5 1-16,-3-5 1 16,0-3-1-16,-3-5 1 15,-4-3-4-15,-2 1 0 16,0-4-1-16,-3-2 1 16,-3 0 0-16,0-3 3 0,0 1-8 15,-3-6-3-15,0 0-50 16,0-6-24-16,3 9-36 15</inkml:trace>
  <inkml:trace contextRef="#ctx0" brushRef="#br1" timeOffset="10447.431">12908 9226 140 0,'-9'-3'52'0,"12"6"-28"0,-3-3-19 0,0 0 13 16,0 0-1-16,3 5 1 15,0 3 0-15,3 3-2 16,0 2-8-16,0 6-5 0,3-1 0 16,-3 1-2-16,3-3 2 15,0-1-2-15,-3-1-1 16,-3-1 7-16,-3-3 5 15,0 1 7-15,-3-3 3 16,-3-3-3-16,-6 1-1 0,-3-1-4 16,-6-3 1-16,-3 1-8 15,4-3-4-15,-1 0-5 16,0 0-1-16,3 0-23 16,3 0-7-16,3 0-37 15,6 0-15-15,6-5-4 16</inkml:trace>
  <inkml:trace contextRef="#ctx0" brushRef="#br1" timeOffset="11091.326">12917 8771 160 0,'-6'-11'63'0,"3"-2"-34"0,0 3-34 15,3 2 58 1,3 0-20-16,3 0-13 16,0-3-7-16,6 1-9 15,6-1-3-15,0 3 0 0,0 3-1 16,2 2 0-16,1 6-3 15,3 2 0-15,-3 6 2 16,-3 10 2-16,-6 0 2 16,-6 3 1-16,-6 2 0 15,-6 1 0-15,-3-1 0 16,-6 1 0-16,-3-6-2 0,0-3 1 16,0-2 2-16,3-3 2 15,4-2-1-15,-1 0 1 16,3-3-6-1,3-3-1-15,6 0 0 0,0-5 0 16,9 3 2-16,6-1 3 16,2-2 2-16,7 0 3 15,9 0-1-15,0 0 2 16,-1 0-6-16,-5 3-3 16,-3-3 1-16,-3 3 0 15,-6-1-4-15,-3 1-1 16,-3 0-61-16,3-1-27 15,-4 6-24 1</inkml:trace>
  <inkml:trace contextRef="#ctx0" brushRef="#br2" timeOffset="15339.721">9973 9538 84 0,'-3'-2'33'0,"3"2"-18"0,0 0-5 15,0 0 12-15,0 0 1 16,0 0 1-16,0 0 0 15,3 0 2-15,0 0-5 16,3 0-1-16,0 0-11 16,3-3-1-16,0 3 2 0,6 0-2 0,9 0 1 15,3 3-3-15,2-1-1 16,4 1-1-16,9 0 2 16,-1 2-1-16,4 3 2 15,3-3 0-15,2 0 1 16,7 6-2-16,-1 0 1 15,4-4 0-15,-4-1 3 16,-5-1-1-16,0-8 2 16,-7 1-2-16,-2-1 0 15,-9 0 1-15,-3 3 4 16,-7 0-4-16,-5-2 2 16,-6 2-3-16,-3 0 0 15,-3 5-19 1,-3 0-40-16,-3-2-18 15,-6 10-61-15</inkml:trace>
  <inkml:trace contextRef="#ctx0" brushRef="#br2" timeOffset="16118.499">10259 9716 124 0,'0'-3'46'0,"0"3"-24"0,3 3-19 15,0 2 10-15,0 0 7 16,3 3 5-16,-6 3 2 16,0 2 1-16,-3 3-15 0,0 2-1 0,0-2-1 15,0-3-2-15,-3 1 2 16,3-1-4-16,0-3-2 15,0 1-5-15,3-3 0 16,0 0 2-16,3-3 1 16,0 0-4-16,6-2 1 15,3 0 0-15,0-3 2 16,3 0-1-16,0 0-1 16,3-3 1-16,-1 0 1 15,1 3-3-15,0-2 0 0,0 2 1 16,0 0 2-16,-3 0-23 15,-3 0-8 1,-1 2-24-16,-2 1-8 0</inkml:trace>
  <inkml:trace contextRef="#ctx0" brushRef="#br2" timeOffset="16398.469">10459 9739 128 0,'-6'-5'49'0,"6"8"-26"0,0-3-18 15,0 0 13-15,3 5 5 16,-3 3 3-16,0 8 2 16,0 2 0-16,0 3-15 0,0 3 1 15,0 3 0-15,-3 2-3 0,0-3-1 16,3 1-4-1,-3-1-1-15,3 6-6 0,0-6 1 16,0-2-13-16,0-5-7 16,-3-3-31-16,3-3-13 15,-3 0-21 1</inkml:trace>
  <inkml:trace contextRef="#ctx0" brushRef="#br2" timeOffset="17949.961">12950 9753 104 0,'-3'2'41'0,"3"1"-22"0,-6-1 2 0,6-2 17 15,0 0 4-15,0 0 2 16,0-2-16-16,0-1-4 16,3 1-14-16,0-1 0 0,0-2 1 15,3-3-6-15,6 0-1 16,6 0-4-16,-1 0-1 15,4 0 1-15,0 3 2 16,3-1-3-16,0 4-2 16,0 2 2-16,-1 2 0 15,-2 6 1-15,-6 0 2 0,-3 0 3 16,-3 3 4-16,-6-1 2 16,-6 1 3-16,-3-1-5 15,-3 4-1-15,-3 2-2 16,0-8-1-16,0-1-3 15,0-1 1-15,6-1-4 16,1 3-11 0,2-3-4-16,6 1-1 15,2-4 2-15,7 1 9 16,3 2 5-16,3 0 2 16,3 3-1-16,3 3-2 0,0 2 1 15,-7 3 5-15,-2 0 2 16,-3 0 11-16,-3 0 4 15,-15-3 6 1,-3 0 4-16,-3-2-11 0,-5-1-4 16,-7 1-9-16,-3 2-3 15,-3-5 0-15,3-5 0 16,1-1-22-16,-1-2-10 16,3 0-19-16,3 0-6 15,3-2-29-15,3-1-11 16</inkml:trace>
  <inkml:trace contextRef="#ctx0" brushRef="#br2" timeOffset="18777.911">12599 9559 96 0,'0'0'35'0,"0"3"-18"0,3 0-13 0,0 2 8 15,0 8 4-15,3 8 2 16,5 3 2-16,7 5 2 16,6 8-12-16,6 8-6 15,9 11-2-15,-1 2 0 0,1 8 1 16,-3 0 1-16,-4-2 2 15,-2-9 6-15,0-7 2 16,-6-8-1-16,-6-8 2 16,-3-6-4-16,-4-5-1 15,1-8-33-15,-3-5-11 16</inkml:trace>
  <inkml:trace contextRef="#ctx0" brushRef="#br2" timeOffset="19333.896">12697 9525 156 0,'-18'-5'60'0,"18"5"-32"0,0 0-26 15,0 0 12-15,6 0-5 0,0 0 2 16,6 0-4-16,3 0 1 16,6 0-5-16,11 2-2 0,4 1 0 15,9 0-1-15,5-1 0 16,10 1 0-16,2 0 0 16,7-1 0-16,-1 1 2 15,7 0-1-15,-7-3 2 16,-2 0-2-16,-7 0 2 15,-8 2-4-15,-7-2 0 16,-8 3 3-16,-6 2 1 16,-6-2 3-16,-6 2 1 15,-4 0 1-15,-5 9 2 0,-3 7-5 16,-6 0-1-16,-3 3-2 16,-3 0 1-1,-3 2-2-15,-5 6 2 16,-4-1-4-16,0 4 0 0,-6 5 3 15,-9 2 3 1,-2 8 7-16,-4 3 2 0,-3 0 4 16,4-3 1-16,-1-2-8 15,3-6-4-15,3-5-4 16,4 0-3-16,2-2 1 16,6-4 1-16,3-1-8 15,3-7-3-15,3-1-31 0,0-7-11 16,3-4-58-1</inkml:trace>
  <inkml:trace contextRef="#ctx0" brushRef="#br2" timeOffset="20248.63">9801 9472 116 0,'-3'-5'46'0,"6"5"-24"0,-3-3-17 0,0 3 13 0,0 0-6 15,6 3-2-15,0-1-3 16,3 6-2-16,-1 8-3 15,4 8 5-15,9 21 5 0,12 11-4 16,6 4-2-16,5 15-3 16,10 4 0-16,-1 0 0 0,-2 1 3 15,-3-6 1-15,-7-11 3 16,1-5-5-16,-3-7-1 16,-7-6 0-16,-2-8 2 15,-6-8-1 1,-6-8 2-16,-6-5-2 0,-3-3 0 15,-3-5-23-15,-3-5-10 16,-3-3-50 0,0-6-33-16,-3-2 44 15</inkml:trace>
  <inkml:trace contextRef="#ctx0" brushRef="#br2" timeOffset="20444.43">10950 9623 100 0,'3'0'38'0,"0"0"-20"0,-3 0 7 15,0 0 20-15</inkml:trace>
  <inkml:trace contextRef="#ctx0" brushRef="#br2" timeOffset="20624.463">10947 9641 286 0,'-18'24'33'0,"-3"11"-18"0,-6 7-1 15,-9 16-1-15,-5 16 2 0,-4 8 1 16,-5 3 3-16,2-6 2 16,6-2-5-16,4-8 1 15,2-3-10-15,6-10-4 16,6-9-5-16,3-4 1 15,7-12-26-15,2-4-11 16,3-9-157 0,6-10 76-1</inkml:trace>
  <inkml:trace contextRef="#ctx0" brushRef="#br1" timeOffset="24247.947">9982 9985 136 0,'3'-5'52'0,"-3"5"-28"0,-3 0-11 0,3 0 17 16,-3 3-13-16,-3 2-2 15,-6 3-7-15,-2 18-3 16,-10 6-2-16,-9 8 6 0,-6 10 4 16,-8 6-2-16,-7 7 1 15,-5 11-1-15,-1-2 3 16,3-1-1-16,4-7 2 16,5-6-6-16,7-8-3 0,5-8-6 15,6-4 0-15,3-9 0 16,6-6 2-16,4-4-12 15,5-6-3-15,0-2-27 16,3-6-12-16,3-5-45 16</inkml:trace>
  <inkml:trace contextRef="#ctx0" brushRef="#br1" timeOffset="24545.923">9262 10538 160 0,'-3'-2'60'0,"3"7"-32"0,0 3-33 0,0 0 12 15,-3 8 5-15,-3 5 4 16,0 8-5-16,0 0-4 16,-3 3-4-16,0-3-3 0,0 0 3 15,3-2 4-15,3-4 4 16,6-4-4-16,0-3-2 15,3-3 0-15,3-5 1 16,3-3-1-16,6-2 2 16,3-3-2-16,12 0 0 15,-1 0-12-15,4 0-5 16,-3 3-71 0,0-1-48-16,2-2 54 0</inkml:trace>
  <inkml:trace contextRef="#ctx0" brushRef="#br1" timeOffset="25188.12">10795 10009 156 0,'-6'-5'57'0,"6"8"-30"0,0-3-29 15,0 0 11-15,3 7-11 16,0 4 0-16,0 10 11 16,3 6 6-16,3 4-7 15,0 17 4-15,6 8 2 0,-1 4-1 16,4 15 0-16,0-7-5 15,0 6-3-15,0-10 0 16,3-8-1-16,0-9 2 16,-7-5 1-16,-2-4-3 0,-3-7-1 15,0-4-1-15,-3-6 1 16,0-5-7-16,-3-3-1 16,0-2-36-16,0-3-13 15,-3-3-34 1</inkml:trace>
  <inkml:trace contextRef="#ctx0" brushRef="#br1" timeOffset="25519.947">11113 10642 140 0,'-3'-6'55'0,"3"6"-30"0,0 0-36 0,0 0 10 15,3 8 2-15,3 8 11 16,-3 3 7-16,0 2-3 16,3 3 1-16,-3 2-10 15,3 6-4-15,-3-3 0 0,0 3 4 16,-3-1 6-16,0-2-3 16,-3 1 2-16,-3-9 2 0,-3-3 3 15,-6-2-3 1,-2-3 2-16,-10-2 0 15,0-3-1-15,-3-3-7 16,0-5-5-16,4 0-11 0,-1 0-3 16,6 0-34-16,3-2-15 15,3 4-40 1</inkml:trace>
  <inkml:trace contextRef="#ctx0" brushRef="#br1" timeOffset="26688.886">12697 9909 112 0,'-3'-3'44'0,"6"3"-24"0,-3 3-15 0,0-3 11 0,0 8-9 16,0 5-2-16,0 5 3 16,0 19 5-16,-3 11-7 15,-3 13 1-15,-3 2 3 0,-3 4 5 16,0 7 3-16,0-6-3 16,3-4 1-16,-5-1-5 15,2-4-1-15,-6-6-6 16,3-6-3-16,3-5 0 15,0-4 1-15,3-4-1 16,3-8 2-16,0-2-2 16,0-5-1-16,3-6 1 15,0-2 1-15,0-4-3 0,0-1 0 16,0-1-19-16,-3-2-9 16,3-3-16-16,0-6-5 15,-2 1-19 1</inkml:trace>
  <inkml:trace contextRef="#ctx0" brushRef="#br1" timeOffset="26978.69">12405 10610 72 0,'-3'-5'30'0,"3"5"-16"0,0 0-14 0,0 0 5 15,3 5 3-15,3 5 3 16,0 12 5-16,0 7 4 15,3 8-4-15,0 2-1 0,0 4-5 16,0-1 1-16,0-2 0 16,-3-6 1-16,3-2-6 15,0-11 5-15,-1-2 4 0,10-9-1 16,0-2 0-16,3-3-6 16,0-13-3-16,3-7-5 15,-1-4 0-15,1 1-5 16,-3-4 1-16,-3 4-40 15,-3 2-62 1,6 3 14-16</inkml:trace>
  <inkml:trace contextRef="#ctx0" brushRef="#br1" timeOffset="27514.907">13432 10094 132 0,'-3'-11'52'0,"3"11"-28"0,3 0-22 16,-3 0 16-1,9 3-7-15,6 2-1 16,0 1 1-16,3 7-6 15,2 5 8-15,4 11 4 0,3 8-3 16,3 8 2-16,3 6-5 16,2 10 1-16,4-3-5 15,-3-3 1-15,-1 3-1 16,1-5 1-16,0-8 0 0,-3-5 0 16,-7-8-4-16,-2-6-3 15,-3-5 2-15,-6-5 2 16,-3-2 0-16,-3-4 0 15,0-2-3-15,-3-3-2 16,0 1-30-16,-6-6-13 16,0 0-64-1,3 0-26-15</inkml:trace>
  <inkml:trace contextRef="#ctx0" brushRef="#br1" timeOffset="27830.775">14048 10567 192 0,'-6'-5'74'0,"6"8"-40"0,3-3-42 16,0 2 10 0,0 4-1-16,3 4 3 0,3 6 3 15,0 8 3-15,6 5-5 16,-3 3-1-16,6 2 0 0,3 3-5 15,-4-2 1-15,-2-1 4 16,-6 3 2-16,-6-5 9 16,-3-6 4-16,-9 1 6 15,-3-6 2-15,-8-5-8 0,-4-3-1 16,-3-2-11-16,-6-3-4 16,0-3-11-16,4-2-3 15,-1-3-38 1,6 0-18-16,0 5-42 15</inkml:trace>
  <inkml:trace contextRef="#ctx0" brushRef="#br1" timeOffset="29288.185">9232 10030 80 0,'0'3'33'0,"0"-3"-18"0,3 8 2 0,-3-8 14 15,0 0-5-15,0 0-1 16,0 0-8-16,3-3-2 16,0 3-3-16,0-2 2 15,0-1-7-15,0-2-4 0,0-1 0 16,3-2 0-16,-3-5 1 15,0 3-5-15,0-1 1 16,0 1 0-16,0 2 0 16,0 0 2-16,-3 2 1 15,0 1 1-15,0 5 0 16,0 0-5-16,3 8 1 0,-3 5 2 16,0 3 1-16,3 8 3 15,-3 2 3-15,0 1-2 16,0-1 1-16,0 3-5 15,0-2-2-15,0-1 0 16,0-5 1-16,0-2-3 16,0-6 0-16,-3-2-26 15,3-1-11-15,-3-2-94 32,-3-2 43-32</inkml:trace>
  <inkml:trace contextRef="#ctx0" brushRef="#br1" timeOffset="29468.204">9140 10226 168 0,'-18'0'66'0,"15"-2"-36"0,3-1-31 0,0 3 15 15,3 0-6-15,3 3 3 16,12-1 3-16,3 6 1 16,3-5-8-16,2 2-2 0,7 0-1 15,3 1-2-15,-4-1 1 16,-2-2-20-16,3-1-8 15,-6 1-64 1</inkml:trace>
  <inkml:trace contextRef="#ctx0" brushRef="#br1" timeOffset="30596.201">12271 10144 108 0,'0'5'44'0,"3"-10"-24"0,-3 8-19 0,0-3 8 0,0 0-1 16,0 0 2-16,0 0 6 15,0 0 2-15,6-3-5 16,-3 0 0-16,0-2-8 16,0 0-1-16,0-8 2 0,0-3-1 15,0 0 0-15,0 0-3 16,3 3 1-16,-3 0-4 16,0 2 0-16,0 0 1 15,0 3 2-15,0 1-3 16,-3 4 0-16,0 3 5 15,9 10-2 1,-3 6 1-16,0 6 1 16,0 1 2-16,3 1-1 0,-6 0 2 15,2 5 0-15,1 0 1 16,-6-2-4-16,6-6-3 16,0-3-3-16,-3-2 1 15,0 0-10-15,-3-5-5 16,0-1-25-16,-6-2-60 31</inkml:trace>
  <inkml:trace contextRef="#ctx0" brushRef="#br1" timeOffset="30776.193">12265 10340 124 0,'-9'-3'46'15,"9"1"-24"-15,0 2-19 0,0 0 12 0,6 0-3 16,3-3 1-16,3 0-1 15,12-2 2-15,0 2-7 16,0 1-4-16,2 2 0 0,1 0 0 16,-3 0 1-16,-3 0-20 15,3 0-9-15,-4 0-47 16</inkml:trace>
  <inkml:trace contextRef="#ctx0" brushRef="#br1" timeOffset="31582.64">11048 10094 132 0,'0'-8'52'0,"3"11"-28"0,6-9-26 0,-3 1 11 16,3 0-6-16,0-3-2 15,3 5 2-15,-1 3 0 16,1 8-1-16,0 3 3 0,-3 7 1 16,-3 6 0-16,-3 8-1 0,-6-1-6 15,-6 1 1-15,-3-3 2 16,-3-2 1-16,1-3 10 15,-7-3 3-15,3-5 15 16,0-3 5-16,3-3-11 16,9-2-6-1,18-2-16 1,6-1-2 0,3-2-4-16,6 2-1 0,5 0-15 15,1 0-7-15,0 1-47 16,-1-4-48-1,-5-2 34-15</inkml:trace>
  <inkml:trace contextRef="#ctx0" brushRef="#br1" timeOffset="32469.47">13977 10057 128 0,'-9'0'49'0,"6"2"-26"0,-9-4-5 0,9 2 31 15,9-5-16 1,0-1-14-16,0 1-10 0,3 0-6 15,3-1-5-15,3 1 1 0,-1 0 1 16,4 2 0-16,-3 6-3 16,0 5 2-16,-3 10 1 15,-3 3 0-15,-12 3 0 16,-6 3 0-16,-3 4-3 16,-3 4 2-1,0-3 1-15,-2-3 2 0,-1-8 8 16,6-3 3-16,0-2 0 15,3-5 2-15,3-3-8 16,9 0-2-16,3-6-1 16,3 1 2-16,9-3-1 15,5 0 0-15,4 0-3 0,6-3 1 16,6 3-2-16,-7 3 2 16,-2 0-2-16,-3 2 2 15,-3 0-20-15,-3 1-6 16,-3 1-34-16,-7 1-16 15,-5 0-15 1</inkml:trace>
  <inkml:trace contextRef="#ctx0" brushRef="#br0" timeOffset="34844.666">3240 17796 171 0,'15'-3'-95'0</inkml:trace>
  <inkml:trace contextRef="#ctx0" brushRef="#br0" timeOffset="38115.005">8952 11226 100 0,'-3'0'38'0,"-6"-2"-20"15,4 2-6-15,5 0 16 0,0 0-5 16,-3 0-1-16,3 0-8 16,-3 0-1-16,0 0-6 15,-3-3-4-15,3 0 3 16,0 3 0-16,0 0 2 16,0-2 2-16,3-1 4 15,3 3-6 1,0-3 0-16,0 1-4 15,3-1-3-15,3 0 2 16,-1 1 0-16,4-6-4 16,3 3-1-16,3 2 1 15,0 0 0-15,3-2-2 16,0 5 2-16,-1 0-1 0,1 5 0 16,-3 1 2-1,-3 2 0-15,-3 2 0 16,-6 3 2-16,-3 3-1 0,-6 3-1 15,-6-1 3-15,-3-2 0 16,-3 0-4-16,0-3 1 16,0-2 2-16,4-1 1 15,-1-2-1-15,3-2 1 16,3-1-4-16,3 0-2 16,3 1-1-16,6-1 3 0,3 3 0 15,6 8 1-15,2-1-3 16,4 1 2-16,0 3-1 15,-3 2 0 1,0 0 4-16,-3 0 1 16,-3-2 1-16,-6-3 0 0,-3 0 2 15,-6-3 3-15,-6 0 5 16,-6-2 1-16,-12-1-6 16,-9-2-1-16,0 0-4 15,-2-3-3-15,2 1 0 16,3-1-1-16,4-2-18 15,5-3-8-15,3 0-59 16,12 2-49-16,6-4 45 16</inkml:trace>
  <inkml:trace contextRef="#ctx0" brushRef="#br0" timeOffset="39408.305">10976 11266 128 0,'0'-3'49'0,"0"3"-26"0,0 0-9 0,0 0 15 16,3-2-8-16,0-1 1 15,3 0-11-15,0-2-2 16,6 0-5-16,0 0-1 0,6-3 1 16,0 0-5-16,3 2-1 15,0 1-2-15,2 2 3 16,1 1 0-16,0 2 3 0,-3 2-3 15,-3 4 0 1,-1 2-1-16,-2 5-2 16,-6 3 5-16,-6 5 1 0,-6 5 0 15,-6 6-2-15,-8 0 1 16,-4 2 1-16,-3-5 1 16,0-2 1-16,-3-3-5 15,0-3 1-15,4 0 2 16,2-5 3-16,0 2 0 15,6-4 0-15,0-4-1 16,6-2 2-16,0 0-5 16,6-3-1-16,3 1 0 15,3-4 0-15,6-2 6 16,6 0 4-16,6 0-1 16,3 0 2-16,6 0 0 15,-1 3 1-15,1 0-2 0,0-1-1 16,0 1-5-16,-4 0-1 15,1-1-1-15,-6 1-2 16,-3-1 1-16,0 4-1 16,-3-1-5-16,-3 0 1 15,-3 1-66-15,2 4-28 16</inkml:trace>
  <inkml:trace contextRef="#ctx0" brushRef="#br0" timeOffset="40894.876">12459 11300 132 0,'-3'-2'52'0,"-3"-1"-28"0,3 0-11 0,3 3 17 16,0-2-9-16,0-1 1 16,3-2-11-16,3 0-4 15,3-3-4-15,9-3 0 0,8 0 0 16,-2 1-4-16,3 2 1 15,0 0-2-15,3 3 0 16,-4 5 2-16,1 5 0 0,-3 6-3 16,-6 7 2-16,-6 3 1 15,-6 8 0 1,-9 3 2-16,-9 3 1 16,-6-1-1-16,-3-5 1 15,-3 0-2-15,-3 0 2 0,1-2 0 16,2-6 1-1,0-3 0-15,6-4 0 0,3-1 0 16,0-3 0-16,6-2-2 16,4-2 1-16,2-1-2 15,0-2 2-15,12-3 2 16,11 2 4-16,4-2 5 16,9 0-4-1,6 0 0-15,2 0-6 16,-5 0-3-16,-3 0 0 15,-4 3-1-15,-2 0 2 0,-3-1 1 16,-6 3-8-16,0 1-4 16,-3-1-57-16,0 3-26 15,-1 0 0 1</inkml:trace>
  <inkml:trace contextRef="#ctx0" brushRef="#br0" timeOffset="42001.854">14203 11258 112 0,'-12'0'44'0,"15"0"-24"0,-3 0-10 0,0 0 12 15,0 0-1-15,0 0-1 16,0-3-6-16,6 1-4 15,0-1-5-15,0-2-2 0,0 0 3 16,0-1-1-16,-3-2 2 16,3 0-2-16,0 0 0 15,0-2-3-15,0 2-2 16,-3-3 1-16,0 1-1 16,0-1 2-16,0 3 3 0,0 3-2 15,2 0-2-15,-2 2-5 16,0 0 0-16,0 1 0 15,-3 2 2 1,3 5 1-16,-3-5 1 0,3 13 0 16,0 6 0-1,0 5 0-15,0 5 2 16,0 2 1-16,0 4-4 16,0-1 1-16,0-2 0 15,0 2 2-15,0-7-1 16,0-3 2-16,0-3 0 15,0-3 1-15,0-4-7 16,0-1 0-16,-3-3-45 16,-3 1-60-16,3-1 16 15</inkml:trace>
  <inkml:trace contextRef="#ctx0" brushRef="#br0" timeOffset="42241.824">14149 11605 148 0,'-3'-3'55'0,"3"16"-30"0,6-18-23 0,3 8 12 15,3-3 2-15,3 0 4 0,6-3-1 16,3 0-2-16,3-2-9 16,8-3-3-16,1 3 1 0,0-1-5 15,-4 1-1-15,-2 3 0 16,-3-1 0-16,-3 0 0 15,-6 1 2 1,-3-1-21-16,-3 0-7 0,-7 3-62 16</inkml:trace>
  <inkml:trace contextRef="#ctx0" brushRef="#br0" timeOffset="43969.915">9068 10840 56 0,'0'3'22'0,"0"-1"-12"0,-3 6-3 15,1 0 7-15,-4 5-5 16,-3 16-3-16,-6 11 3 15,-9 8 4-15,-9 2 2 16,-6 11 3-16,-8 16-8 16,-1 2-1-16,-2 0-1 0,-1-7 2 15,6-6-5 1,4-5-1-16,8-6-2 0,6-10 1 0,3-5 0 16,9-11 1-16,4 0 0 15,2-5 0 1,3-13-42-1,3-6-28 1</inkml:trace>
  <inkml:trace contextRef="#ctx0" brushRef="#br0" timeOffset="44721.093">9042 11009 88 0,'3'-10'35'0,"3"7"-18"0,3-15-11 16,-4 10 11-16,1 5-5 15,3-2 1-15,0 5-8 16,0 0-1-16,0 2-2 15,0 6 1-15,0 0-4 16,0-2-2-16,0 1 2 16,0 1 0-16,-3-2 3 15,0 2 1-15,0 0 1 16,-3-1 2-16,0 4 1 0,0-3 1 16,-3 3-4-16,0-3-1 0,0-1 1 15,0 1 0-15,-3-2 0 16,0-4 0-16,3 1 2 15,0-3-3-15,0 3-2 16,0-3-5-16,0 5 0 16,3 3-3-16,3 2 2 15,3 4 1-15,-1 4 2 16,4 9 1-16,0 7 1 16,6 8 0-16,3 9 0 15,3-1 2-15,6 8 1 16,-1-10 10-16,7-3 3 15,-3-3-3-15,-1-2 0 16,1-3-4-16,-6-3 0 0,-3-5-5 16,-6-5-1-16,-3-3 1 15,-4-5 0-15,-2-3-2 16,-3-2 1-16,0-3 2 16,-3 0 2-16,-3-3 1 15,-6 0 2-15,-3 1-1 16,-5-4 2-16,-7 1-4 15,-6-3 1-15,-9 3 1 16,-5-1 5-16,-10 1-6 16,-9-3 0-16,-5 0-2 15,-1 0-1-15,-2 5-1 0,2 1 0 16,4-1 0 0,2-3 0-16,10 1-5 0,8 0-1 15,6 2-13-15,7-2-2 16,8 10-177-1,9 0 66 1</inkml:trace>
  <inkml:trace contextRef="#ctx0" brushRef="#br0" timeOffset="45515.815">11084 10956 88 0,'-6'0'33'0,"6"14"-18"0,-3-6-18 15,0-3 8-15,-3 5-2 16,-6 9 1-16,-6 10 4 16,-6 8 3-16,-9 11 2 15,-8 15 5-15,-4 9-4 16,0-4 0-16,1 4-4 16,2-11 1-16,6-6-6 15,4-4-1-15,2-6 2 0,3-8 1 0,3-8 1 16,6-5-4-16,4-6-1 15,2-5 1-15,3-2 0 16,0-6-13-16,6-5-4 16,3-5-38-1,9-6-41-15,6-2 22 16</inkml:trace>
  <inkml:trace contextRef="#ctx0" brushRef="#br0" timeOffset="46281.677">11107 10901 152 0,'0'0'57'0,"0"2"-30"0,0 1-34 16,0-3 10-16,0 0 1 15,3 3 5-15,0 5-1 16,0 8 1-16,3-1-5 16,3 9-5-16,3 5 0 0,6 3 1 15,0 3 0-15,3 2 0 16,5 5 2-16,4 3 5 0,3 3 4 15,0 4 0-15,-1-1 3 16,1-1-7-16,0-8-4 16,-3-5 2-16,-3-2 1 15,-4-6 2-15,1-5 0 16,-3-3-2-16,0-3-1 16,-3-2-1-16,-3-3 2 15,-4-2-3-15,-2 0 0 16,0-1-3-16,0-2-1 15,0 0 1-15,-3 0 2 16,0 0-1-16,0 0-1 16,-3-3 1-16,0 0-1 15,0 1 0-15,-3-1 2 16,0 0-1-16,0-5-1 0,0 6 1 16,0-1-1-1,-3 0 0-15,0 1 0 16,0-4 0-16,-6 3 2 15,0 1-1 1,0-4 2-16,0 1 0 16,-3 0 1-16,-2-3 2 15,-7 2 3-15,-9 1-4 0,-9 0-3 16,-11 2 1 0,-10 3 2-16,-8 0 0 15,-4 2 0-15,1-4-1 0,-4 4 2 16,4 6-1-16,5 0 0 15,1-5-6-15,8-1 1 16,10-2-2-16,8 0 0 16,6-3-9-16,7 3-5 15,5-2-50-15,6-1-19 16</inkml:trace>
  <inkml:trace contextRef="#ctx0" brushRef="#br0" timeOffset="47077.59">12617 10845 92 0,'-3'3'35'0,"3"0"-18"0,-6 7-16 15,3-2 8-15,-6 19-5 16,-9 10-1-16,-6 8 3 16,-3 5 3-16,-14 11 7 15,-1 10 2-15,-9 11-1 0,-2-2 2 16,2-4-4-1,3-10 1-15,7-2-9 0,2-6-2 16,6-8-1-16,4-5-2 0,5-2 1 16,3-9 0-16,3-5 3 15,3-8-3-15,3-2-2 16,3-6 0-16,0 3-1 16,3-8-18-16,4 0-8 15,-1-5-19 1,3-3-45-16,3-6 15 15</inkml:trace>
  <inkml:trace contextRef="#ctx0" brushRef="#br0" timeOffset="47663.963">12599 10856 148 0,'-3'-3'57'0,"3"3"-30"0,0 3-34 16,0-3 8-16,3 8-2 15,0 2 0-15,3 17 1 16,3 7 0-16,2 6 0 15,4 8 2-15,6 2 1 0,6 8-4 16,3 11 1-16,2 0 6 16,1-3 4-16,3 3 1 15,-3-11 1-15,2-3-2 0,1-2 1 16,-6-5-2-16,-6-8 0 16,-3-6-1-16,-4 0 2 15,-5-7 1-15,-3-6 6 16,0 3-6-1,-3-6-5-15,-3-2-4 16,-3-5 1-16,-6 2 2 16,-6-8 4-16,-3 1 2 0,-6-9-1 15,-2 0 1 1,-10-5-4-16,-9-2-2 0,-11 2 2 16,-10 3 2-16,-8-1 0 15,-4 1 0-15,1 0-1 16,-3 2 0-16,5 0-4 15,10 3-3-15,2 3-5 16,9 0 0-16,7 2 2 16,8 0 3-16,9 1-29 15,6 4-13-15,7 3-45 16,5 1-56 0,6-1 38-16</inkml:trace>
  <inkml:trace contextRef="#ctx0" brushRef="#br0" timeOffset="48430.019">14298 10843 80 0,'0'0'33'0,"0"2"-18"0,0 6-22 0,-3 0 5 16,-3 13 2-16,-6 14 4 16,-11 12 10-16,-10 9 5 15,-12 13 0-15,-2 15-2 0,-10-2-5 16,9-2-2-16,1-4-2 15,5-9 0-15,6-7-4 16,7-7-5-16,-1-8 0 16,3-8 3-16,3-7 1 0,6 1 1 15,4-7 0-15,2-5-2 16,3-11-21 0,0-6-12-16,9-4-31 15</inkml:trace>
  <inkml:trace contextRef="#ctx0" brushRef="#br0" timeOffset="48998.087">14310 10832 132 0,'-6'-11'52'0,"6"11"-28"0,3 0-22 0,-3 0 12 16,0 0-7-16,3 3 1 15,0 2-3-15,3 6 0 0,0 5-3 16,9 13-2-16,3 8 3 16,3 5 0-16,5 9 1 15,7 2-5-15,3 7 1 16,3 17-2-16,2 0 0 15,1 2 4-15,0-5 3 16,-4-8 9-16,4-5 5 16,-6-8-3-16,-4-3 1 0,-2 1-4 15,-6-12 0-15,-3-7-3 16,-3-8 1-16,-6-3-2 16,-3-2 0-16,-3-6-1 15,-1-5 2-15,-5 0 4 16,-3-3 3-16,-2 0-7 0,-13-7-3 15,-9 2 0 1,-3-8 2-16,-12-5-2 16,-11 2-2-16,-16-2-2 15,-14 5 0-15,-9 0 4 0,-3 3 4 16,-4-1-4-16,1 6 1 16,6 3-7-16,3-3-1 15,17 0 0-15,7 8 0 16,5 5-3-16,6 0 0 15,13-5-18-15,5 0-9 16,12 0-48-16,9 3-20 16,6-1-9-16</inkml:trace>
  <inkml:trace contextRef="#ctx0" brushRef="#br1" timeOffset="53232.245">8378 11888 76 0,'-9'0'30'0,"9"2"-16"0,-6 1-12 16,3 2 6-16,-3 3 11 15,-6 5 5-15,-9 6 7 16,-5 5 6-16,-10 5-9 16,-6 8-2-16,-2 8-13 0,-7 11-3 15,0 2-6-15,4-5 2 0,-1-6 0 16,3 6-2-16,10-13-1 16,2-6 1-16,3-5 0 15,6-5-7-15,1-3 0 16,5-5-23-16,3-3-11 15,3-2-20 1,0-6-38-16</inkml:trace>
  <inkml:trace contextRef="#ctx0" brushRef="#br1" timeOffset="53532.169">7780 12176 112 0,'-3'-10'44'0,"3"10"-24"0,0 2-28 16,0 3 7-16,-3 6 1 16,-3 5 2-16,-3 16 8 15,-6 5 4-15,-6 10-1 16,-3 1 0-16,0 0-7 16,4-3-2-16,-1 0-2 15,3-8-2-15,3-3 3 0,6-5-4 16,3 0 0-16,3-8 1 15,3-2 2-15,6-11 1 16,6-3 3-16,12-5-3 0,9-3-2 16,11-2 0-16,4 0 1 15,11-3-17-15,-2 0-4 16,2 0-46 0</inkml:trace>
  <inkml:trace contextRef="#ctx0" brushRef="#br1" timeOffset="54224.185">9173 12020 96 0,'3'0'35'0,"6"0"-18"0,-12 0-13 0,9 3 10 15,-3-1-8-15,2 1-3 0,-2 5 2 16,3 2 4-16,-3 6 4 15,-3 13 4 1,0 14-7-16,-3 12-1 0,-3 4-3 16,3 1-1-1,-2-4-3-15,-1 0 1 0,3-4 2 0,0-4 0 16,0 0 0-16,0-3-3 16,0-6-2-16,0-7 5 15,0-5 4-15,0-6-5 16,0-5-2-16,0-6-17 0,0 1-7 15,0-6-53 1</inkml:trace>
  <inkml:trace contextRef="#ctx0" brushRef="#br1" timeOffset="54540.171">8991 12520 36 0,'-3'-3'13'0,"6"3"-6"0,0 3-8 0,0 0 2 15,3 2 10-15,3 3 5 0,6 8-6 16,0 5-3-16,6 3 4 16,-1 5 5-1,1 5-2-15,6-5 2 0,-3-2 4 16,0-6 2-16,-4-2 2 15,1-4 2-15,0-4 1 16,-3-6 3-16,0-5-16 16,-3-10 3-16,3-9 1 0,-1-2-10 15,-2 0-2-15,-6-3-24 16,6 0-10-16,-9 3-68 16</inkml:trace>
  <inkml:trace contextRef="#ctx0" brushRef="#br1" timeOffset="55563.026">10801 11970 56 0,'0'0'22'0,"0"2"-12"0,-3 4-16 0,0-1 3 16,-3 8 7-16,-6 6 7 16,-9 5 8-16,-9 10 5 15,-8 6 1-15,-4 15 0 16,-6 1-8-16,1-1-2 15,5 1-7-15,3-11-3 16,7-5-2-16,5-6 0 0,3-5 2 16,3-2 0-16,6-6 0 15,-2-3-1-15,8-5 0 16,-3-2-5-16,6-3 1 16,-3-3-27-16,3-2-11 15,0-3-25 1</inkml:trace>
  <inkml:trace contextRef="#ctx0" brushRef="#br1" timeOffset="55923.017">10301 12361 116 0,'-9'-8'46'0,"9"11"-24"0,-3 2-32 16,0 1 6-16,0 7 2 16,0 5 6-16,-3 6 7 0,3 0 3 15,-3 5-3-15,3 3 1 16,0 0-5-16,0-1 1 16,0-2-5-1,0 1-2-15,3-1 0 0,0-6 1 16,0-4 1-16,0-3-1 0,0-6 1 15,3-2 4-15,-3-8 6 16,6 3-3-16,3-3 0 16,0-8-9-16,3 0 0 15,3 0-10-15,3-2-4 16,5-1-40 0,7-2-41-16,3 0 24 15</inkml:trace>
  <inkml:trace contextRef="#ctx0" brushRef="#br1" timeOffset="56431.004">11438 11901 132 0,'-9'-8'49'0,"9"5"-26"0,3 3-20 0,-3 0 10 16,0 0-11-16,3 3-2 0,0 5 1 16,-3 10 3-1,0 9-1-15,-3 5 3 0,0 10 3 16,-3 8-3-16,0 9 2 15,0-1-3-15,3-3 0 16,0-2-3-16,0-3-2 0,3-10 1 16,0-5-1-16,0-6 2 15,-3-6 3-15,0-1 0 16,0-6 0-16,-3-3-19 16,0-5-7-16,-3-3-54 15</inkml:trace>
  <inkml:trace contextRef="#ctx0" brushRef="#br1" timeOffset="56716.99">11200 12377 92 0,'-3'-2'35'0,"3"4"-18"0,3 6-20 0,0-3 8 15,6 6-9-15,0 8 1 16,2 2 7-16,4 3 7 15,6-1 6-15,3 4 4 16,0-1-2-16,0 1-2 16,-4-6 2-16,4-3 2 15,-3-2-11-15,-3-5 10 0,0-6 3 16,-3-5-3-16,0-5 1 16,-4-6-10-16,1-2-4 15,-3-3-15-15,0-5-5 16,0-5-40-16,0 2-16 0,3 0-15 31</inkml:trace>
  <inkml:trace contextRef="#ctx0" brushRef="#br1" timeOffset="57302.978">12209 11943 124 0,'-3'-2'46'0,"6"2"-24"0,0 2-26 0,0 4 10 0,0 2-5 15,0 7-1-15,-3 7 5 16,0 4 4-16,-3 14-1 15,0 5 3-15,0 8-4 16,0 0 1-16,3-3-5 16,-3 0 0-16,0-8 3 0,3-5-1 15,0-5 0-15,-3-3-3 16,3-5 1-16,0-5-31 0,-3-3-13 16,3-3-26-1</inkml:trace>
  <inkml:trace contextRef="#ctx0" brushRef="#br1" timeOffset="57602.976">12030 12422 112 0,'-3'-5'44'0,"9"8"-24"0,0-1-28 0,-3 6 7 16,3 0 3-16,0 5 4 15,9 3 8-15,-3 3 5 16,3-1-3-16,0 6-1 16,2 0-3-16,4 0 0 15,0-3-6-15,3-3 0 0,-3-4 1 16,0-6 10-16,-1-3 4 0,-2-8-3 16,-3-2 0-16,-3-6-8 15,-3-2-4-15,-3 0-10 16,0-3-3-16,-3-8-29 15,-3 0-12-15,0 1-41 16</inkml:trace>
  <inkml:trace contextRef="#ctx0" brushRef="#br1" timeOffset="58035.294">12620 11959 152 0,'-12'-5'57'0,"12"5"-30"0,0 0-36 0,0 0 2 16,6 10 0-16,2 9 10 15,4 0 5-15,3 4-3 16,6 9 4-16,3 10 3 0,3 9-2 16,-1-1 2-16,4 0-3 15,0 0 0-15,-3-5-1 16,0-10 2-16,-4-3-3 15,-2-6-2-15,-3-5 0 16,-3-2-1-16,-3-6 0 16,-6-2 0-16,0-3-7 15,-3-1-2-15,0-1-38 16,-3-4-16-16,3 1-19 16</inkml:trace>
  <inkml:trace contextRef="#ctx0" brushRef="#br1" timeOffset="58322.977">13042 12377 192 0,'-24'-10'71'0,"24"10"-38"0,0 0-36 0,0 0 13 16,0 2-14-16,0 4-4 16,6 4 1-16,0 3 4 15,0 6 2-15,0 5-2 0,3 0 2 16,0 2 1-16,0 6 2 15,0-1 1-15,-3-1 3 0,-6-7-1 16,-3-1 0-16,-3-4 14 16,0 1 10-16,-6-4-9 15,-6-4-1-15,-3-3-11 16,1-3-5-16,-1 1-7 16,0-4 0-1,3-4-47-15,0 2-20 0</inkml:trace>
  <inkml:trace contextRef="#ctx0" brushRef="#br1" timeOffset="58819.402">13977 11906 84 0,'0'-2'33'0,"0"2"-18"0,0 2-7 0,0-2 11 15</inkml:trace>
  <inkml:trace contextRef="#ctx0" brushRef="#br1" timeOffset="59011.459">13977 11925 175 0,'0'26'15'16,"0"6"-2"-16,-3 8 1 15,0 7 4-15,0 12 1 16,0-4-10-16,0-2-3 16,0 0-4-16,3-3 7 0,0-10 6 15,0-6-7-15,0-7-2 16,3-3-2-16,-3-6 0 15,3-2-2-15,-3-3-2 16,0-2-13-16,0-3-6 16,-6-3-120-1,-6-2 57-15</inkml:trace>
  <inkml:trace contextRef="#ctx0" brushRef="#br1" timeOffset="59311.774">13798 12372 144 0,'-12'-8'55'0,"15"11"-30"15,3 5-38-15,3 0 6 0,0 7 2 16,3 7 2-16,3-1 16 16,6 0 6-16,0 3 2 15,2 0-1-15,4-1-8 16,3-2-3-16,-3-2-5 15,0-6 4-15,-4-5 4 0,-5-3 7 0,-3-5 3 16,3-2-5-16,-6-6-2 16,-3-3-5-16,-3 1-1 15,-3-6-8-15,-3-5-2 16,0-3-16-16,-3 3-6 16,3 2-32-16,0 1-13 15,6 4-17 1</inkml:trace>
  <inkml:trace contextRef="#ctx0" brushRef="#br1" timeOffset="59775.819">14614 11996 216 0,'-6'-8'82'0,"9"8"-44"0,0-2-47 0,-3 2 12 15,3 5-9-15,6 0 1 16,3 6 5-16,2 2 4 15,7 3-1 1,6 5 3-16,3 11 0 0,6 5 0 16,5 3-1-16,10-1 3 15,2 4 3-15,-8-4 0 16,3-2 1-16,-1-5 0 0,-5-3 0 16,-3-5 0-16,-4-3 0 15,-5-2-4-15,-6-6 0 16,-3-3-3-16,-6-2 2 15,-3 0-4-15,0-2 0 16,-4-1-1-16,-5-5-2 0,0-5-43 16,-3-1-21-16,0-2-37 31,-6 0-31-31,9 1 52 16</inkml:trace>
  <inkml:trace contextRef="#ctx0" brushRef="#br1" timeOffset="60075.866">15337 12234 248 0,'-9'-10'93'0,"9"7"-50"0,-3 0-46 15,3 3 16-15,0 0-9 16,0 0-3-16,0 6-5 16,0 2-2-16,3 8 3 15,3 7-1-15,3 9 0 0,6 8 5 16,3-3 1-16,3 0 0 15,-1 0-2-15,1 3 1 16,-6-3 1-16,-3-6 1 16,-6-4 3-16,-6-6 17 0,-6-2 9 15,-9-6-3 1,-9-5-2-16,-5 0-15 0,-7-3-5 16,-3-2-7-16,-2-1-3 15,-1 1-36-15,0 10-16 16,4 11-78-1</inkml:trace>
  <inkml:trace contextRef="#ctx0" brushRef="#br1" timeOffset="62931.877">7693 11964 116 0,'-3'0'44'0,"3"-2"-24"0,3 4-8 15,-3-2 16-15,0 0-3 16,0 0 0-16,0 0-9 16,3 0-3-16,-3-2-7 15,0-1-2-15,3 1 0 0,0-4 0 16,-3 1 0-16,3-3-2 16,0 0-2-16,0-8 1 15,0-2-1 1,0 2 2-16,0 3 1 15,0 2-4-15,0 3-1 16,0-3-2-16,0 6 0 16,-3 3 0-16,0-1 3 15,3 11-2 1,0 8-1-16,0 0 0 16,0 2 3-16,0 1 2 15,0 2-2-15,-3 0-2 16,0 0 2-16,0 3 2 15,0-6 0-15,0 1-1 16,0-3 1-16,0-3 1 16,0-2-1-16,0-1 2 0,0 1-4 15,0-3 0 1,0-3-26-16,-3 0-11 0,0 1-30 16,0-1-18-1,0-2 36-15</inkml:trace>
  <inkml:trace contextRef="#ctx0" brushRef="#br1" timeOffset="63144.795">7652 12129 108 0,'-6'0'44'0,"6"2"-24"0,0-2-10 16,0 0 12-16,0 0-15 0,0 0-3 16,0 0-3-1,6 3-1-15,3-1 0 16,2 1 6-16,4 0 6 0,3-1 0 15,6-2 3-15,6 0-6 0,-3 3-3 16,2-3-3-16,-8 3 0 16,3-1-4-16,-6 1-2 15,-3 2-73 1</inkml:trace>
  <inkml:trace contextRef="#ctx0" brushRef="#br1" timeOffset="64807.378">9271 12184 88 0,'0'-3'35'15,"3"3"-18"-15,0-2-11 0,3-1 9 0,0 0-2 16,6-2 0-16,3 0-5 16,5 0 0-16,-2-1-5 15,3 4-2-15,-3-1-3 16,-3 3 1-16,0 3 1 16,-3 2 0-16,-3 3 0 0,-7 2 2 15,-2 4 3-15,-5-1 2 16,-1 5 1-16,-6-2-4 15,-6 6-1-15,0-4-1 0,3-2-2 16,0-3 1-16,3 0 1 16,3-2 1-1,3-3 1-15,0-3-2 16,3 0 1-16,0 1-2 0,3-6 2 16,0 0 2-16,6 2 4 15,6 1 0-15,3 0 0 16,3-3 1-16,-3 0 1 15,0 0 1-15,0 0 2 16,0 0-5 0,0 0-3-16,-4 0-3 0,1 0 0 0,-3 0-4 15,0 0 0-15,-3 0-15 16,0 2-4 0,0 1-72-16,3 2-31 15,-3-2 63 1</inkml:trace>
  <inkml:trace contextRef="#ctx0" brushRef="#br1" timeOffset="67423.499">10161 12115 64 0,'0'3'24'0,"0"-3"-12"0,0 0 1 15,0 0 14-15,0 0-2 16,0 0 3-16,0 0-14 16,3-3-3-16,0 1-5 15,3-1 1-15,-3-2-4 16,3-3-2-16,0 0 2 0,-3-3-2 15,3 1-1-15,-3-1-2 16,0 0 1-16,0 1 1 16,-1 2 2-16,1 0-1 15,0 3-1-15,-3 2 1 0,0 0-1 16,0 3-5-16,0 6-1 16,0 4 3-16,0 4 1 15,0 1 2-15,0 1 0 16,0 3 0-16,0 2 0 15,0 0 2-15,0-2 1 16,0-1-1-16,0-2 1 16,0 0-2-16,0-3-1 15,0 0 3-15,0-2 0 16,0 0-21-16,0-3-8 16,0-3-36-1</inkml:trace>
  <inkml:trace contextRef="#ctx0" brushRef="#br1" timeOffset="67723.494">10039 12282 88 0,'-3'-3'35'0,"6"6"-18"0,0-3-18 16,-3 0 9-16,6 0 10 15,9 0 6-15,2 0-6 16,7 0-3-16,3 0-6 16,3-3-4-16,3-2-2 15,-1 8 0-15,-2-9 0 0,-3 4 1 0,-3-1 0 16,-3 0-7-16,-4 1-2 15</inkml:trace>
  <inkml:trace contextRef="#ctx0" brushRef="#br1" timeOffset="68966.638">11036 12136 96 0,'-9'-2'35'0,"9"-1"-18"0,-12 3-5 0,12 0 13 16,-3 0-5-16,3-2-1 0,6-1-7 15,0-2-2-15,3-1-6 16,3 1-1-16,0-3 3 0,3 0-3 16,0 3 0-16,-1 0 1 15,1 2 0-15,3 3-5 16,3 3 1-16,-3-1 0 15,-3 3 0-15,-3 3-3 16,-3 3 2-16,-9 0 1 16,-3 2 2-16,-6 3 1 15,-3 0 1-15,0-1 0 16,-3-1 0-16,0-1-2 16,3-3 1-16,0 4-4 0,0-6-2 15,3 0 4 1,4-6 1-16,2 1 2 15,0 2 2-15,0 0-5 0,3-5-3 16,6 3 3 0,2 0 3-16,1-3 1 0,9-3 0 15,6 0 1-15,0 1 3 16,-3 2-2-16,0 0 1 16,-4 0-5-16,-2 0 0 15,0 5-1-15,-3 0-2 16,0 9-72-1,-3-1-20-15</inkml:trace>
  <inkml:trace contextRef="#ctx0" brushRef="#br1" timeOffset="71280.818">12009 12113 112 0,'0'-3'44'0,"0"3"-24"0,0 0-13 16,0 0 15-16,0 0-4 16,0-3-1-16,0 1-5 15,0-1-2-15,0-5-6 16,0 3 2-16,0-3 0 0,0-3-5 15,0 1 0-15,3 2-1 0,0 0 2 16,0 0-1 0,-3 3-1-16,3-1-2 0,-3 1 1 15,0 2-4-15,0 3-1 16,0 0 0-16,0 0 4 16,0 6-1-16,0 4-1 15,0 1 3-15,0 2 0 16,0 3 1-16,0 2 2 15,0 1-1-15,0 0-1 16,0-1 3-16,0 1 0 16,0-4-1-16,3-1-2 15,0-4-2-15,-3 1-14 16,3-3-5 0,-3 0-35-1</inkml:trace>
  <inkml:trace contextRef="#ctx0" brushRef="#br1" timeOffset="71548.953">11914 12295 112 0,'-15'-13'44'0,"6"13"-24"0,15 0-19 15,-6 0 8-15,3 0-1 16,6-3 0-16,0 1 7 15,3-1 2-15,3 0-4 16,3 1-3-16,0-1-5 0,-1 0-4 0,1 3 2 16,3-2-4-16,0-1 0 15,-3 8 1-15,-3 1 2 16,0-9-23-16,-4 6-11 16,1 2-34-1</inkml:trace>
  <inkml:trace contextRef="#ctx0" brushRef="#br1" timeOffset="72330.543">12911 12115 100 0,'0'-5'38'0,"0"5"-20"0,3-5-4 0,0 5 15 15,0-3-5-15,3-2-2 16,0-1-4-16,3 1 1 16,3 0-10-16,9-8-1 0,-3 2-1 15,-1 3-3-15,-2 8-1 0,0 0-3 16,0 3-1-16,-3 2 1 15,-3 3 0-15,-3 3-3 16,-6 2 2-16,-3 3 3 16,-3 2 1-16,-3 3-1 15,-9-2-2-15,3-1 3 16,0-4 0-16,3-1-1 16,1-3-2-16,2-2 1 15,0 0 1-15,3-2-1 16,0 2-1-16,0-6-2 15,3 1-1-15,3 2-1 16,0-5 3-16,6 5 0 0,6-7 1 16,6-1 0-16,-1 1 0 15,4-1 2-15,3 3 3 16,0 0 0-16,0 0 0 16,0 0-3-16,-4 0-2 15,-2 8-10-15,-3-3-6 16,3 6-74-1</inkml:trace>
  <inkml:trace contextRef="#ctx0" brushRef="#br1" timeOffset="73493.631">14120 12134 64 0,'0'0'24'0,"3"0"-12"0,-3 0 3 0,0 0 15 0,0 0 1 16,0 0 4-16,0 0-10 15,0 0-6 1,0-3-4-16,3 1-2 0,-3-1-7 16,0 0-2-16,3-2 2 0,-3 0 1 15,3-1 1-15,0 1-4 16,0-3-3-16,0 0-3 16,-3 0 1-16,3 3 1 15,-1 0 0-15,-2 2-3 16,0 0 2-16,3 3-1 15,0 0-2-15,-3 0 0 16,6 8-2 0,0 0 1-16,0 3 3 15,-6 2 3-15,0 3 0 16,3 2-1-16,-3 1-2 16,3-1 1-16,0 1 1 15,0 2 0-15,0-5 2 0,0 3 1 16,3-4-1-16,0-1-2 15,0-1-21-15,-3-3-9 16,0 1-45 0</inkml:trace>
  <inkml:trace contextRef="#ctx0" brushRef="#br1" timeOffset="73741.626">14027 12364 156 0,'0'-3'60'0,"3"6"-32"0,6-3-35 16,0 0 10-16,6 0 3 15,6 0 4-15,3-3 3 16,6 3 3-16,2 0-9 16,1 0-4-16,0 0 0 0,0 0 0 15,-1 3 3-15,-2-3-3 16,-3 0-2-16,-6 3-5 15,-3-3-2-15,-4 0-46 16,-2 0-53 0,0 2 24-16</inkml:trace>
  <inkml:trace contextRef="#ctx0" brushRef="#br1" timeOffset="74550.017">15254 12039 152 0,'-3'-14'57'0,"6"14"-30"0,-3-5-3 16,0 5 22-16,0-3-10 0,9-2-1 15,-3 0-16-15,6-3-4 16,-1 0-9-16,4 0-2 0,6 0 2 16,6 0-5-16,0 3-3 15,0 0-2-15,2 2 3 16,-2 6-2-16,0 4 1 16,-6 7-3-16,-3 7 1 15,-7 0 0-15,-2 3-1 0,-9 2 6 16,-6 1 3-16,1-1-1 15,-7-2 0 1,-3-3 1-16,0-2 0 16,-3 2 0-16,3-11 0 0,0 4 2 15,3-9 1-15,0 0-1 16,3-2-1-16,4 0-3 16,2-3 1-16,3 0-4 15,5 2 0-15,7-2 3 16,6 0 1-16,3 0 1 15,6 3 2-15,0 0 1 16,2-1 1-16,1 1-4 16,-3 2-3-16,3 0 0 0,3 1-1 15,-10 4-11 1,-2-2-3-16,-3 0-70 16,-3 5-32-16,-21-5 13 15</inkml:trace>
  <inkml:trace contextRef="#ctx0" brushRef="#br2" timeOffset="80495.2">7184 13073 116 0,'-6'0'44'0,"6"0"-24"0,-3 0 3 15,3 0 21 1,0 0-4-16,0-3-1 0,3 1-18 16,3-4-7-16,3-1-9 15,6-4-4-15,3 0 2 0,6 1-4 16,0-1 0-16,2 3-1 15,4 0-2-15,-3 6 3 16,0 2 0-16,-3 2 3 16,-4 6 1-16,-8 8-4 15,-6 5-1-15,-6 6 3 0,-9 5 1 16,-9 2-5-16,-5 3 0 16,-7 0 1-1,-3 3 3-15,-3-6 2 16,4-5 1-16,5-2-5 15,0-6 1-15,6-5 0 0,6-3 2 16,6-2-1-16,3-4 2 16,4-1-2-16,7-4 2 15,10-2 2-15,12-2 4 16,9-1-2-16,9 0 1 16,2 1-5-16,4 2 0 15,-4 0-1-15,1 0 1 0,0 2-9 16,-7 1-1-1,-2 2 10-15,-6 1 5 16,-6-1-34-16,-4 0-17 16</inkml:trace>
  <inkml:trace contextRef="#ctx0" brushRef="#br2" timeOffset="81441.053">8997 13131 60 0,'-6'3'24'0,"9"-3"-12"0,-3 3-5 0,0-3 7 16,0 0 8-16,0 0 6 16,0 0-6-16,6 0-1 15,0-3-10-15,0-2-2 16,3-3-3-16,0 0-1 15,3-3-3-15,0 1-4 0,-3-4 1 16,-1 4 1-16,1-1 0 0,0 1 0 16,-3 2 0-16,0 0 2 15,0 2 1-15,-3 4-4 16,0-1-1 0,-3 3-2-16,3 5 3 0,0 6-2 15,0 5 1 1,-3 5 4-16,0 11 1 0,0 0 3 15,0 2 1-15,0 0-1 16,-3 1 1-16,0-1-4 16,3-5 0-16,0-2 1 15,0-6 2-15,0-3-3 16,0-2-2-16,0-2 0 16,0-4 1-16,0-2-25 15,-3 0-10-15,0-3-38 16</inkml:trace>
  <inkml:trace contextRef="#ctx0" brushRef="#br2" timeOffset="81691.067">8961 13449 148 0,'-3'-3'57'0,"6"3"-30"0,3 0-29 0,0 0 11 16,3 0 3-16,6 0 4 15,6-3 1-15,6 1-1 16,2-1-8-16,4 3-1 0,3 0 3 16,0 3-6-16,-1-3-2 0,-2 2-1 15,0 4 1-15,-6-4-1 16,-7 1 2 0,-2 0-33-16,-3-1-12 0</inkml:trace>
  <inkml:trace contextRef="#ctx0" brushRef="#br2" timeOffset="92252.045">10158 13168 108 0,'3'0'44'0,"0"0"-24"0,-6 0-13 0,3 0 15 16,0 0-7-16,0 0 2 15,0 0-4-15,0 0 2 16,0 0-8-16,0 0 2 0,3-5 4 15,0 2-7-15,0-2-1 16,0-3-3-16,0 0 1 16,0-2-2-16,0-4 2 0,3 1-2 15,-3 0 2-15,3 0-2 16,-3-1-1-16,0 4 1 16,0-1-1-16,2 3 0 15,-2 0 2-15,0 3-3 16,0 0 0-16,0 2-1 15,0 1 0-15,3 2 0 16,-6 0 0-16,6 8 2 16,0 2 0-16,-3 6 0 15,0 5 0-15,0 11 0 16,6 0 2-16,-6-1-1 16,3-2-1-16,0 1 1 15,0-1-1-15,0-5 0 0,-3 2 0 16,0-5 0-16,0-5 2 15,0-3-8-15,0-2-1 16,-3-3-34 0,0 0-59-16</inkml:trace>
  <inkml:trace contextRef="#ctx0" brushRef="#br2" timeOffset="92492.034">10143 13420 132 0,'-12'-6'52'0,"15"1"-28"0,-3 8-19 0,0-3 11 16,3 2-1-16,6-2 4 15,6 0 0-15,0 0 1 0,6 0-11 16,8 3 1-16,1-3 1 0,3 0-4 16,3 0-2-1,-4 0-2-15,4 0 0 0,3 0-2 16,-7 0 2-1,-2 0-4-15,-6 0 0 0,-3-3-39 16,-6 1-15-16</inkml:trace>
  <inkml:trace contextRef="#ctx0" brushRef="#br2" timeOffset="93709.115">8625 12938 96 0,'0'-34'35'0,"3"28"-18"0,-3 4 0 15,0 2 16-15,0 0-15 16,6 8-7-16,0 8-7 15,3 5-1-15,6 13-2 16,3 22-1-16,-1 15 3 0,4 9 0 16,0 4 3-16,0-2-3 15,0-2 0-15,-3-9-1 16,-1-13 1-16,1-7 0 16,-3-9 1-16,-6-8-2 15,6-18-28 1,-3-11-12-16,0-20-28 15</inkml:trace>
  <inkml:trace contextRef="#ctx0" brushRef="#br2" timeOffset="94113.116">8804 12922 164 0,'-12'-29'63'0,"9"24"-34"0,6 0-36 0,3 2 10 15,3 0-8-15,2-2-1 16,13 0 7-16,3-1 4 16,6 1-2-16,8 2-2 0,10 3 2 15,9 0-2-15,-1 3-1 16,10 0 1-16,-1-1-1 16,-2 1 2-16,-4 0 3 15,-5 2-4-15,-4 0-1 0,-11 3 0 16,-9 3 2-16,-10 2-1 15,-14 3-1-15,-12 2 7 16,-6 12 3-16,-8 7-1 16,-10 15 2-16,-15 12-6 15,0 7-3-15,-2 6 1 16,-1 3 0-16,-8-1 1 16,8-10 0-16,6-8 0 15,3-3 0-15,10-11-5 16,5-2 1-16,3-16-20 15,6-2-7-15,3-11-32 16,3-14-39-16,3-7 25 16</inkml:trace>
  <inkml:trace contextRef="#ctx0" brushRef="#br2" timeOffset="94895.473">9845 12949 100 0,'-3'-3'38'0,"15"3"-20"0,-15 0-23 16,9 8 4-16,0 0-3 15,0 3 3-15,3 4 6 16,6 12 7-16,3 18-6 16,3 8-3-16,2 8 0 15,7 2 2-15,3 1 0 16,-3-4 2-16,-3 7-2 15,-4-9 0-15,-2-8-1 0,-3-8 2 16,-3-7-3-16,-3-9 0 16,-3-10-34-16,-3-5-14 15,-6-11-7-15,0-24 1 16</inkml:trace>
  <inkml:trace contextRef="#ctx0" brushRef="#br2" timeOffset="95313.595">9973 12920 184 0,'-9'-22'68'0,"12"22"-36"0,3 0-42 0,0-2 9 16,6-1-7-16,9 1 2 0,9 2 4 16,6-3 1-16,2 0 1 15,13 1 0-15,-4-1 0 16,4 0 0-16,0 1 2 0,5 2-1 15,-2 0 2-15,-4 2-4 16,-5 4-2-16,-6-1 4 16,2-2 3-16,1-1-1 15,-9 1-2-15,-6 7-3 16,-4 6 1-16,-5-3-1 16,-6 1 0-16,-3 2 4 15,-6 2 3-15,-15 6 0 16,0 2 2-16,-3 17-4 0,-5 4 0 15,-7 12 3-15,-15 4 3 16,-3 3 0-16,-2 3 0 16,2 2 6-16,1-4 2 15,2-12-8-15,6-5-5 16,3-2-1-16,7 0 0 16,5-14-17-16,3-5-5 15,3-13-79 1</inkml:trace>
  <inkml:trace contextRef="#ctx0" brushRef="#br2" timeOffset="96214.815">6875 12909 124 0,'-12'-26'46'0,"12"23"-24"0,0 3-13 0,0 0 16 15,6 3-16-15,0 5-7 16,6 10-5-16,3 8-1 16,2 14 3-16,4 18 0 0,3 11 3 15,0 5-1-15,6 3-1 16,-1-11 1-16,-2 3-1 16,0-3 0-16,-3-10 2 15,-6-11-1-15,-1-6 2 16,-5-10-26-16,-3-5-54 15,-3-8 1-15</inkml:trace>
  <inkml:trace contextRef="#ctx0" brushRef="#br2" timeOffset="96652.056">6952 12864 164 0,'-6'-8'63'0,"12"5"-34"0,12-2-38 16,-6 3 7-16,6-1-1 15,14 0 1-15,4 1-1 0,9-1 0 16,14-2 2-16,4 2 0 0,8 3 1 16,1 0 2-16,2 0 1 15,4 3-4 1,-4-1-1-16,-9 1 3 0,-5 2 1 15,-9 1 0-15,-10-1-2 16,-11 3 7-16,-9 0 3 16,-6 2-1-16,-9 11 0 15,-9 3-5-15,-12 11-1 16,-12 15 1-16,-9 13 2 16,-8 12 1-16,-1 4 1 15,-6 0 2-15,1 14 1 0,2-11 1 16,7-3 0-16,-7-7-6 15,9-11-4-15,9-14 1 16,7-7 0-16,2-6-4 16,3-10 1-16,3-5-44 15,3-4-18-15</inkml:trace>
  <inkml:trace contextRef="#ctx0" brushRef="#br2" timeOffset="103826.315">12111 13118 108 0,'-3'3'44'15,"3"-3"-24"-15,-3 0-24 0,3 0 56 16,0 0-8-16,0 0-8 15,0 0-6-15,0 0-18 16,8-3-8-16,1-2 0 0,-3-3-3 16,0-3 2-16,3-2-4 15,-3 0 0-15,0 0 1 0,0 2 0 16,-3 0 2-16,0 3 1 16,0 1-1-1,0 1-2-15,0 1-2 16,0 2-1-16,-3 3-3 0,6 6-1 15,0 7 6-15,-3 5 2 16,0 3 1-16,0 14-2 16,0-1 1-16,0 1 1 15,-3-1-1-15,0 0 2 16,0-2-4-16,0-5-2 16,0 2-56-1,0-5-29 1,-3-3-20-16,0-5 53 15</inkml:trace>
  <inkml:trace contextRef="#ctx0" brushRef="#br2" timeOffset="104037.212">12090 13428 192 0,'-15'-8'74'0,"15"8"-40"0,15 2-40 16,-9-2 12-1,0 0-4-15,5 0 1 16,1-5 7-16,6 5 4 0,6-5-7 15,3 5-2-15,0 0 1 0,8-3-3 16,-2 3-2-16,-3 0 0 16,-3 0-1-16,-7 0-29 15,-2 0-13-15,-3 0-113 32,-6-13 84-32</inkml:trace>
  <inkml:trace contextRef="#ctx0" brushRef="#br2" timeOffset="104505.198">11890 12869 112 0,'0'-2'44'0,"0"2"-24"0,3-3-15 16,-3 3 11-16,0 0-3 16,3 5 0-16,6 11 8 15,3 11 6-15,0 15-14 16,3 19 0-16,0 10 0 0,3 1-7 16,-1-1-1-16,1-7-1 15,3-6 0-15,3-8-2 0,-3 0 1 16,-3-2 0-16,-3-11 1 15,-4-8-16-15,-2-18-30 16,-6-27-58 15</inkml:trace>
  <inkml:trace contextRef="#ctx0" brushRef="#br2" timeOffset="104937.197">11840 12941 192 0,'-21'-43'71'0,"15"38"-38"0,3-3-30 0,3 6 15 16,3-1-9-16,3-2-3 15,6-3-3-15,15 2-3 0,5-2 1 16,4 3-4-16,12 3 2 16,2-1 1-16,4 3 2 0,5 3-1 15,4 2-1-15,-1-3 1 16,4 4-1-16,-4-4 0 15,-5 1 0 1,-7 0-3-16,-5-1 0 0,-12 1 4 16,-6 0 1-16,-7 2 0 15,-8 8-2-15,-6 3 5 16,-6 3 1-16,-6 7-2 16,-8 11-1-16,-13 13 1 0,-3 11 2 15,-3 3-1-15,-14 2 0 16,5-5 3-16,3-3 5 15,3 3-5-15,7 0 0 16,2-8-4-16,6-11-1 16,3-8-3-16,3-5-1 15,3-5-4-15,4-5 1 16,2-1-25-16,0-7-8 16,3-3-27-1,3-3-50-15,0-5 22 16</inkml:trace>
  <inkml:trace contextRef="#ctx0" brushRef="#br1" timeOffset="115032.18">11143 13105 88 0,'0'-5'33'0,"3"5"-18"0,3 2-18 0,-6-2 8 16,3 3 5-16,0 2 3 15,0 6 5-15,0 7 3 16,-3 3-5-16,0 3-1 15,0 3-12-15,0 2-1 16,0 0-2-16,-3-3 0 0,3-2 0 16,-3-3 0-16,3-2 0 0,-3-3-16 15,3-3-6-15,-3-2-38 16</inkml:trace>
  <inkml:trace contextRef="#ctx0" brushRef="#br1" timeOffset="115236.165">11069 13279 148 0,'-3'-2'57'0,"6"4"-30"0,0 1-29 16,-3-3 9-16,6 0 8 16,0 3 7-16,3-1-5 0,2-2-2 15,4 0-8-15,3 0-5 0,6 0 1 16,0 0-9-16,0-2-3 15,-1-1-39 1,-2 0-56-16,0 1 19 16</inkml:trace>
  <inkml:trace contextRef="#ctx0" brushRef="#br1" timeOffset="117074.435">11363 13184 72 0,'0'0'30'0,"0"0"-16"0,0 13-6 16,0-15 11-16,3-1-3 15,-3 0 3-15,3 1-6 16,0-1-3-16,-3-5-1 15,3 0-1-15,0 0-2 0,0 0 1 16,0-2-4-16,3-1-2 0,0 1 0 16,0-4-1-16,-3 4 0 15,3-1-3-15,-3 1 2 16,0 2 1-16,0 0 0 16,0 3 0-16,-3-1 0 15,0 4-3-15,0-1 0 16,3 3 2-16,3 0 2 15,0 0-2-15,-3 5 0 16,0 1 1-16,0 4 2 16,6 3 1-16,-9 3 3 15,0 8-5-15,0 0-1 16,3 2 2-16,-3 1 1 16,0 5 1-16,0-3 2 0,0-3-1 15,0 1 2-15,0-4-6 16,0-1-1-16,0-4 0 15,0-2 0-15,0 0 0 16,0-3 2-16,0-2 3 16,-3-3 2-16,3-1-6 15,0-1-2 1,-6-1 0-16,6-2-11 16,-3-1-4-16,3-2-19 15,0 0-45 1,0 0 6-16</inkml:trace>
  <inkml:trace contextRef="#ctx0" brushRef="#br1" timeOffset="117444.75">11310 13499 104 0,'0'0'38'0,"0"0"-20"0,3 0-12 0,3 0 9 16,0 0 0-16,3 0 1 0,3 3-2 15,2-3 1-15,7 2 1 16,6 1 2-16,0 0-10 15,-3-1 2-15,-1 1 3 16,1 0-3-16,-3-1 0 0,-3 1-9 16,-3 0 0-16,3-1 1 15,-9 1 1-15,3-1-4 16,-7 1 1-16,4-3-2 16,-9 0 0-16,0 0-33 15,0 0-17-15,0 0-28 16</inkml:trace>
  <inkml:trace contextRef="#ctx0" brushRef="#br1" timeOffset="118318.854">12971 13004 12 0,'3'3'8'0,"-3"5"-4"0,3 5 13 0,0-2 9 15,0 5 2 1,-3 2 1-16,0 6-14 16,0 2-4-16,0 1-5 0,0-1-1 15,0-2-1-15,-3 0 0 16,0-6-2-16,3-2-2 16,-3-2-35-16,3-4-16 15,-3-2 15-15,0 0 7 16</inkml:trace>
  <inkml:trace contextRef="#ctx0" brushRef="#br1" timeOffset="118510.859">12873 13195 132 0,'-6'-11'52'0,"9"19"-28"0,0-3-30 0,-1-2 8 0,4 0 11 16,0-1 6-16,3 4-3 15,3-4 1 1,3 4-10-16,0 2-6 0,12-3-4 16,-3 0-27-16,2 0-10 0,1-2-26 15</inkml:trace>
  <inkml:trace contextRef="#ctx0" brushRef="#br1" timeOffset="118943.219">13179 13113 56 0,'-6'0'22'0,"6"0"-12"0,0 2 19 0,0-2 17 15,0 0 1-15,0 0-1 16,3 0-17-16,0-2-5 15,3-1-14-15,0-5-4 16,0 0-4-16,0-2 1 0,3-1 0 16,-3-2-4-16,3 0-1 15,-3-1 1-15,0 1 0 16,0 3 1-16,0-4 0 16,-1 4 2-16,-2 2 1 15,0 3-6-15,0-1 0 16,-3 6-4-1,6 3 2-15,0 7 1 16,-3 6 2-16,0 8 3 16,-3 3 0-16,0 10-1 0,3-6 1 15,-3 6 1-15,-3-2-1 16,6-3-1-16,-3-1 3 16,9-2 0-16,-6-5-21 15,3-5-10-15,-3-3-55 16</inkml:trace>
  <inkml:trace contextRef="#ctx0" brushRef="#br1" timeOffset="119171.035">13114 13428 180 0,'0'-3'68'0,"9"3"-36"0,8 0-33 0,-5 0 12 15,3 0 1-15,12-3 3 16,3 3-2-16,2 0 2 16,7 0-8-16,6 3-6 0,-3 0-2 15,-1-1 1-15,-2 1 0 16,-3 0-20-16,-4-1-7 16,-2 1-63-1</inkml:trace>
  <inkml:trace contextRef="#ctx0" brushRef="#br1" timeOffset="119833.02">14013 12988 96 0,'-3'3'38'0,"3"5"-20"0,0 5-17 0,0-2 11 15,0 7-4 1,-3 3 1-16,0 11-3 16,3 0-1-16,0-3-3 0,0-2-2 15,0-4-8-15,3-1-3 16,0-7-40-16,0 1-17 15</inkml:trace>
  <inkml:trace contextRef="#ctx0" brushRef="#br1" timeOffset="120009.39">13843 13168 208 0,'-9'-5'77'0,"9"-3"-42"0,3 5-48 0,0 9 9 15,3-6 0-15,0-3 1 0,12 0 3 16,2 1 2-16,4-1-1 16,6 1-9-16,3-1-3 0,0-2-58 15</inkml:trace>
  <inkml:trace contextRef="#ctx0" brushRef="#br1" timeOffset="120356.737">14203 13086 220 0,'-18'-8'82'0,"18"8"-44"0,0-2-44 0,0-1 14 16,3 0-5-16,3-5 3 16,0 1-1-16,3-4 2 15,0 0-4 1,-3-2-2-16,3 0 0 0,-3-6-1 0,0 4 2 15,0 4-1-15,-3 0-1 16,0 3 1-16,0 3-1 16,0 10-5-16,3 3-1 15,-1 3 0-15,1 7 4 16,0 6-1-16,0 5 1 16,0 8 2-16,0 0 2 15,0 3-3-15,0-3 0 16,0-2-1-16,-3 2 0 0,0-8-31 15,0-3-13-15,0-2-39 16</inkml:trace>
  <inkml:trace contextRef="#ctx0" brushRef="#br1" timeOffset="120552.918">14129 13417 228 0,'-9'-5'88'0,"6"5"-48"0,6 0-45 15,0-3 17-15,3 0-5 16,6 3 1-16,5 0 0 16,7 3 0-16,6-3-4 15,9 3-3-15,5-1 2 0,4-2 0 16,0 3 1-16,-4 0-44 0,7-3-18 16,-7 5-44-1</inkml:trace>
  <inkml:trace contextRef="#ctx0" brushRef="#br1" timeOffset="121228.918">15456 12901 192 0,'-3'3'71'0,"3"13"-38"0,0 10-43 16,0-15 11-16,0 7-3 16,0 6 3-16,0 2 0 15,0 1-1-15,0 2 1 16,0 3 1-16,-3-3 1 0,0-3-17 15,0-2-7-15</inkml:trace>
  <inkml:trace contextRef="#ctx0" brushRef="#br1" timeOffset="121420.918">15272 13110 256 0,'-18'-3'96'0,"21"3"-52"0,12 0-51 0,-9 0 14 16,5 0-7-16,4-2 2 16,6-1-1-16,6 1-1 15,3-1 1-15,2 0-4 0,7 1 2 16,0-4-43-16,0 1-18 16,-1 0-35-1</inkml:trace>
  <inkml:trace contextRef="#ctx0" brushRef="#br1" timeOffset="121783.789">15676 13044 220 0,'-14'-3'82'0,"14"3"-44"0,3 0-42 0,-3 0 13 0,0 0 6 15,3 0 7-15,-1-2-7 16,4-4-1-16,0-2-8 15,0-2-4-15,6-3 1 0,0-6-2 16,3-2-1-16,-3 2 1 16,0 1 1-16,-3 2-1 15,0 0 2-15,0 6-2 16,-3 2-1-16,0 2-6 0,-1 4-1 16,1 4 1-1,0 6 1-15,-3 13 0 16,0 3 1-16,0 8 0 15,0 5 0-15,0 3 5 16,0 5 1-16,0-3 0 0,0-2 1 16,0-3-7-16,0-3-1 15,0-7-45-15,-3-6-18 16</inkml:trace>
  <inkml:trace contextRef="#ctx0" brushRef="#br1" timeOffset="121963.791">15691 13324 236 0,'3'-5'90'0,"9"5"-48"15,27-3-49-15,-21 3 16 0,9 0 1 16,8 0 5-16,4 0-1 16,6 0 2-16,-1 0-9 15,1 0-6-15,0-2-2 0,-1-1-70 16,-2 1-29-16,-6-1 1 15</inkml:trace>
  <inkml:trace contextRef="#ctx0" brushRef="#br1" timeOffset="124320.479">6902 13491 108 0,'-3'-8'41'0,"3"11"-22"0,-3-1-14 0,-3 4 11 0,0 4-1 16,-6 6 4-16,-6 19 0 15,-6 4 3-15,-6 4-6 16,-8 15-1-16,-4-3-9 16,-3 4-4-16,-2-1 1 0,-1 5-2 15,6-10 2-15,4-2-4 16,2-12-2-16,3-4-18 16,6-6-9-16,4-5-26 15,2-9-32 1,3-7 25-16</inkml:trace>
  <inkml:trace contextRef="#ctx0" brushRef="#br1" timeOffset="124572.588">6357 13936 108 0,'0'2'44'0,"0"9"-24"0,0 10-17 0,0-8 10 16,-3 19-8-16,-3 2-3 15,-3 3 1-15,0 8 0 16,0-2-1-16,3-9 1 16,3-5-2-16,3-2-1 15,3-6 1-15,6-3 1 0,6-4 3 16,9-6 0-16,11-6 2 0,10-4-9 16,12-6 0-1,5-8-27-15,4-3-43 16,11 1 5-16</inkml:trace>
  <inkml:trace contextRef="#ctx0" brushRef="#br1" timeOffset="125008.593">7589 13684 156 0,'-3'-5'57'0,"3"2"-30"0,0 11-23 0,0-8 18 15,3 13-7-15,0 6 1 16,3 15 0 0,0 9-9-16,3 4-2 0,3 14-1 15,0-3-2-15,3 1 1 16,0-4-2-16,-4-5-1 0,1-5 1 15,-3-8 1-15,0-2-8 16,-3-6-3-16,0-3-35 16,0-4-14-16,0-7-19 15</inkml:trace>
  <inkml:trace contextRef="#ctx0" brushRef="#br1" timeOffset="125292.548">7815 14174 168 0,'-18'-6'66'0,"21"6"-36"0,0 3-40 15,0 2 9-15,0 6-5 0,0 2 2 16,3 6 6-16,0-1 4 16,0 3-3-16,3 3 5 0,-3 0 4 15,0 2-6-15,-6-2-3 16,0-3 4-16,-6-2 3 15,-6-3 8-15,-3-3 6 16,-9-2-7-16,-8-3-2 16,-1-3-6-16,0 0-1 15,-5-2-10-15,-1-1-3 16,3 1-44-16,3 0-19 16,4 5-24-1</inkml:trace>
  <inkml:trace contextRef="#ctx0" brushRef="#br1" timeOffset="126903.541">6226 13621 96 0,'-3'2'35'0,"3"-2"-18"0,3 0 0 16,-3 0 14-16</inkml:trace>
  <inkml:trace contextRef="#ctx0" brushRef="#br1" timeOffset="127155.541">6229 13615 233 0,'3'-7'23'0,"0"-1"-12"15,0 0-5-15,0-3 0 0,0 0-1 16,0-2 0-16,0 0-3 16,3 0-2-16,-3 2-2 15,0 3 1-15,0 0 1 16,0 3 0-16,-1 2-3 16,1 1 0-16,0 7-1 15,0 6 3-15,0 5-2 0,0 7-1 16,0 6 5-16,0 1 1 15,3 1-3-15,0-4-1 16,0 2 3-16,0-8 3 16,0 3-14-16,0-6-8 15,-3-2-27 1,-3-3-37-16,-3-2 15 16</inkml:trace>
  <inkml:trace contextRef="#ctx0" brushRef="#br1" timeOffset="127323.541">6205 13787 112 0,'-18'-2'44'0,"18"4"-24"16,-3-4-8-16,3 2 13 0,0 0-11 16,6 0-5-16,0 0-2 15,3 0 2-15,9 0-4 16,3 0-5-16,8 0-3 16,4 0 6-16,9 0 3 0,6 0-30 15,-4 0-10-15,7-5-33 16</inkml:trace>
  <inkml:trace contextRef="#ctx0" brushRef="#br1" timeOffset="127981.203">7327 13922 104 0,'-18'-5'38'0,"15"5"-20"0,3-3-15 16,0 3 12-16,0 0-5 15,3 0 2-15,3-2-5 16,9-3-2-16,3-1-5 16,0 4-2-16,0 2 1 15,3 2 2-15,-4 4 2 0,-5 4-1 16,-3 6 1-16,-6 2-4 0,-3 1 0 15,-6 7 1-15,-3 1 0 16,-6-1 0-16,-2-2 2 16,2-3 3-16,3-2 4 15,0-6 13-15,6-2 6 16,0-1-10-16,3-4-5 16,6-1-8-16,6-2-2 15,9-1-1-15,0-2-2 16,5 3-4-16,7-3 0 15,3 2-49-15,6-2-57 16,-1 0 24-16</inkml:trace>
  <inkml:trace contextRef="#ctx0" brushRef="#br1" timeOffset="129108.624">8747 13721 56 0,'-3'-8'22'0,"6"11"-12"0,0 0-5 0,-3-3 8 15,0 0-1-15,0 5 3 16,0 0-2-16,-3 8 2 16,0 11-2-1,-6 3 0-15,0 10-5 0,-3 5 0 16,0 11-1 0,0 3 1-16,4-6-4 0,-1 0-3 15,3-5 0-15,0-3-1 0,3-10 2 16,0-5-1-16,0-4 2 15,0-4-11-15,0-3-4 16,-3-6-49-16</inkml:trace>
  <inkml:trace contextRef="#ctx0" brushRef="#br1" timeOffset="129420.943">8533 14113 132 0,'-9'0'52'0,"6"3"-28"0,6 12-33 16,0-1 7-16,0 4-4 15,0 11 4-15,-3 0 1 16,3 3 3-16,0 0 3 16,3-3 4-16,0 0 0 15,-1-5 2-15,4-3-2 16,3-2 0-16,-3-4-5 15,0-1 4-15,3-6 4 0,0-3-4 0,0-5-2 16,3-3-1-16,3-5 1 16,2-2-3-16,1-6-2 15,0 0-16-15,0 0-7 16,-3 3-29 0,0 2-36-16,3-5 19 15</inkml:trace>
  <inkml:trace contextRef="#ctx0" brushRef="#br1" timeOffset="129800.636">9202 13777 96 0,'0'0'35'0,"3"8"-18"0,3 13-13 16,0-8 8-16,0 6 1 15,0 7 5-15,0 9-6 0,3 10-2 16,0 5 1-16,0 0 0 15,0 0-5-15,0-2-2 0,0-8 2 16,-3-6-5 0,0-2-1-16,-3-6 2 15,0-5 1-15,-3-2-15 0,3-6-4 16,-3-2-41 0,0-6-28-16,0-5 33 15</inkml:trace>
  <inkml:trace contextRef="#ctx0" brushRef="#br1" timeOffset="130172.685">9423 14161 96 0,'-3'7'35'0,"0"4"-18"0,0 2-11 0,3-2 9 0,0 10-2 16,0 0 0-16,-3 3 1 16,3 2 2-16,-3 1-5 15,3-1 1-15,-3 1-7 16,0-3 6-16,0-6 2 0,-6 3 0 15,0-2 2-15,-3 2-2 16,-6-10 2-16,-3-6-2 16,-2-5 0-16,-4-3-5 0,-3-2-3 15,0 0-5 1,3-1-2-16,1-2-28 0,5 0-12 16,6-2-52-1</inkml:trace>
  <inkml:trace contextRef="#ctx0" brushRef="#br1" timeOffset="131523.769">8408 13735 72 0,'-6'-6'30'0,"6"6"-16"0,0-2 1 16,0 2 13-16,0 0-7 15,3 5 1-15,0 0-13 16,0 3-5-16,-3 3-3 16,3 5 1-16,-3 2-1 15,3-2 2-15,0-3 0 0,0 0-4 16,0-2 1-16,-3 0 0 15,0-3 2-15,3-3-1 16,-3 0 2-16,2 0-2 16,-2-5 2-16,0 0 0 15,0 0 3-15,0 0-3 0,0 0 0 16,0 3 1-16,0-3 0 16,0 3-2-16,0-3-2 15,0 0 1-15,0 0-1 16,0 0 0-16,0 0 0 15,0 2 2-15,0-2 1 16,0 3 3-16,0-3 1 16,-2 3 1-16,2-3 0 15,0 2-2-15,0-2-1 16,0 0-3-16,0 3-2 16,-3-3 1-16,3 0-1 15,-3 0 0-15,3 0 0 16,0 0 0-16,0 0 2 0,-3 0-1 15,3 0 2-15,0 0 2 16,0 0 4-16,0 0-2 16,0-3-2-16,0 1 0 15,0-1-1-15,0 0-2 16,0 1-2-16,0-1 3 16,0-2 0-16,0-1-4 15,0-1 1-15,0 1-2 16,3 1-2-16,0-6 5 15,0 1 1-15,-1-1-3 16,4 1 1-16,0-1 0 16,0 0 2-16,0 4-3 0,-3-1-2 15,0 0 2-15,0 2 2 16,3 1 0-16,-3 0-1 16,0 2 1-16,0 0 1 15,0 3-6 1,-3-2 1-16,0 2 1 0,0 0 1 15,3 2-2-15,0 4 2 16,0 4-1-16,-3 9 0 16,0-1 2-16,3 4 0 15,-3 1 0-15,0 4 0 16,0-1 0-16,0 1 2 16,0-3-1-16,0 2-1 0,0-5 3 15,0-2 0-15,0-6-4 16,0-2 3-1,0 4 1-15,0-1-17 16,0-6-5-16,-3-1-24 16,0-1-10-16,0-4-8 15,0-4-15 1,0-1 28-16</inkml:trace>
  <inkml:trace contextRef="#ctx0" brushRef="#br1" timeOffset="131703.767">8408 14036 160 0,'-9'0'60'0,"6"8"-32"0,6-11-28 0,-3 3 13 16,0 0-7 0,3 6 2-16,-3-6-3 15,3 2 2-15,6 1-4 16,0 2 3-16,5-2 0 0,1-6 0 0,3 1-1 16,3-1-3-16,0 3-2 15,3 3-17-15,-4-6-9 16,7 6-55-1</inkml:trace>
  <inkml:trace contextRef="#ctx0" brushRef="#br1" timeOffset="132185.714">9384 13938 16 0,'-3'-2'8'0,"3"2"-4"0,0 0 2 0,0 0 6 15</inkml:trace>
  <inkml:trace contextRef="#ctx0" brushRef="#br1" timeOffset="132233.699">9381 13936 65 0,'0'0'11'0,"0"0"6"16,0 0 0-16</inkml:trace>
  <inkml:trace contextRef="#ctx0" brushRef="#br1" timeOffset="132699.778">9378 13933 147 0,'-6'-3'26'0,"0"3"-4"16,0 0-5-16,3-2-3 15,0-1-1-15,0 0-3 16,0 3 1-16,0-2-6 15,3-1 4-15,0 0 1 0,-3 3-3 16,3-2-2-16,0 2 2 16,0-3 2-16,0 3-4 15,0-2-3-15,0-1-1 16,9 0-1 0,6 1-3-16,-3-1 2 0,0 0 3 15,0 1-3-15,0-1-2 16,0 0 2-16,0 3 0 15,-1 0 1-15,-2 6 0 16,0-1 0-16,-3 3 0 16,-6 2 0-16,-3 4 2 15,-3-1-1-15,-3 0-1 16,0 3 1-16,-2-3 1 16,-7 6-1-16,3-6 2 15,0 0-2-15,3-2 2 16,3-3-2-1,0-3 2-15,6 6 2 0,3-9-2 16,6 1 0-16,6 0-1 16,-3 4 1-16,3-7-2 15,3 0 2-15,0 0-2 16,3 0-1-16,-1 6 1 16,1-1 1-16,0 0-25 15,0-2-10-15,6 0-58 16</inkml:trace>
  <inkml:trace contextRef="#ctx0" brushRef="#br1" timeOffset="133535.762">10238 13766 104 0,'3'0'38'0,"-3"0"-20"0,0 3-17 0,0-3 11 16,0 5-2-16,0 3 2 0,0 5 2 16,-3 6 4-16,0 5-4 15,-6 7 2-15,-3 7-9 16,-2 6 2-16,-7 4 2 0,-3-3-4 16,0-5-2-16,6-1 2 15,3-1 2-15,0-9-2 16,4-6-2-16,-1-1-2 15,3-7 0-15,0-1-4 16,3-4 0-16,0-2-8 16,0 0-2-16,3-3-27 15,3-2-11-15,0-3-71 16,24-13 62 0</inkml:trace>
  <inkml:trace contextRef="#ctx0" brushRef="#br1" timeOffset="133714.427">10345 13764 108 0,'3'-6'41'0,"-3"6"-22"0,0 0-11 0,0 0 11 0</inkml:trace>
  <inkml:trace contextRef="#ctx0" brushRef="#br1" timeOffset="133886.428">10351 13774 207 0,'6'19'13'0,"0"5"-8"16,0 7-1-16,0 6 2 0,0 6-3 16,0 4 0-16,0-2-1 15,0-5 1-15,0-3-2 16,0-5 2-16,0 0-2 15,0-9-1-15,-3-4 1 16,0-3-1-16,-3-6-104 31,-3-10 24-31</inkml:trace>
  <inkml:trace contextRef="#ctx0" brushRef="#br1" timeOffset="134286.465">9926 14198 104 0,'-6'-8'38'0,"6"2"-20"0,0 4-21 0,0 2 6 0,0 0-3 16,3 2 0-16,0 4 6 15,0 4 6-15,-3 6 3 16,0 3 3-16,0 2-6 16,0 0-2-1,0 0-3-15,0-2-2 0,0-1-3 16,0-2 1-16,0 0 2 0,3-6-2 15,0-2 0-15,3-2 3 16,3-4 1-16,2-4-3 16,4-4-3-16,3-2-5 15,3-2-2-15,6-1-30 16,0 1-54 0,5-6 11-16</inkml:trace>
  <inkml:trace contextRef="#ctx0" brushRef="#br1" timeOffset="134588.475">10339 14187 152 0,'-11'-3'57'0,"11"6"-30"0,3 2-43 0,2 1 7 15,1 1 0-15,0 7 4 16,3 2 13-16,3-1 6 15,3-1 0-15,3-4 0 0,0 1-2 16,0-1 2 0,-3-2-7-16,-1-2-2 0,1-4 1 15,0-2 6-15,0-2 4 16,0-4-4-16,0-2 1 16,0-5-8-16,-3-3-1 0,0-5-18 15,-4-3-7-15,-2 1-43 16,3-7-47-1,0 9 29-15</inkml:trace>
  <inkml:trace contextRef="#ctx0" brushRef="#br1" timeOffset="135249.874">9902 13769 116 0,'-3'-3'44'0,"3"6"-24"0,0-3-21 16,0 0 9-16,0 0-1 15,0 0 3-15,6 0 1 16,0-3 1-16,0 1-6 15,3-6-2-15,0 0-2 16,-3 0-2-16,0 0 3 0,0 0-2 0,-1 0 2 16,1 3 0-16,-3-1 1 15,0 4-7-15,0 2-2 16,-3 0 2-16,3 8 1 16,-3 5 4-16,0 11 3 15,0 2-4-15,0 1-1 16,0-1 2-16,0 1 1 15,0-1-1-15,0 1-2 16,0-4-19-16,0-2-10 16,3-5-36-1</inkml:trace>
  <inkml:trace contextRef="#ctx0" brushRef="#br1" timeOffset="135429.882">9863 14004 160 0,'-6'-2'63'0,"9"4"-34"0,-3-2-34 0,0 0 12 0,6 3-4 16,3 0 3-16,3-3-3 15,9 0-2-15,6 0 0 16,5 0-6-16,10 0-1 0,0 0-37 16,2-3-45-1,7-2 17-15</inkml:trace>
  <inkml:trace contextRef="#ctx0" brushRef="#br1" timeOffset="135802.082">10610 13856 156 0,'-3'-5'60'0,"3"0"-32"0,3-1-31 0,0 6 13 16,3-2 2-16,0-1 4 16,3 3-8-16,0 0-2 0,0 0-4 15,0 0-4-15,-3 5-1 0,-3 3 2 16,-3 3 2-16,-3 2 0 16,-3 3 2-16,-3 3-2 15,-3 2-1-15,0-3 1 16,0 1-1-16,6-3 4 15,0-3 5-15,3-3 4 16,3-2 2-16,6 0-6 16,3-2-3-16,6-4-3 15,6 1-3-15,6-3-2 16,3 0-1-16,2 0-38 16,1-3-15-16,0 1-29 15</inkml:trace>
  <inkml:trace contextRef="#ctx0" brushRef="#br1" timeOffset="136613.418">12012 13610 112 0,'0'-16'44'0,"0"27"-24"15,0-19-4-15,0 13 18 0,0 1-16 16,0-1-5-16,-3 13-2 16,-3 9 3-16,-6 7-8 15,-5 3-1-15,-1 0-1 0,-3 3-2 16,3-3 1-16,0 0-2 16,3-3 2-16,0 1-2 15,4-1 2-15,-1-2-2 16,3-8 2-16,3-6-29 15,0-2-11-15,0-5-29 16,3-3-24 0,3-3 35-16</inkml:trace>
  <inkml:trace contextRef="#ctx0" brushRef="#br1" timeOffset="136897.409">11762 13896 132 0,'-9'-5'52'0,"9"7"-28"0,0 4-33 0,0-1 7 15,3 8-1-15,0 3 1 16,0 5 6-16,0 6 2 16,3 2 4-16,0-3 1 15,3-2 1-15,0 0 2 0,0-6-7 16,0-4 0-16,0-4 3 0,0 1-4 15,0-3-1-15,3-6 2 16,-1-4 0-16,7-6-10 16,3-6-3-16,0-1-30 15,3-7-12-15,0 1-21 16</inkml:trace>
  <inkml:trace contextRef="#ctx0" brushRef="#br1" timeOffset="137201.423">12355 13687 132 0,'0'-8'52'0,"3"13"-28"0,0-2-30 0,0 2 8 15,-3 3 0-15,2 5 3 16,4 6 2-16,-6 7 3 16,6 3-5-16,-3 6-3 0,-3 2 1 15,3 3 0-15,0 2 1 0,0 0-2 16,0-7 1-16,0-4-7 16,0-4-1-16,0-9-40 31,0-2-40-31,3-5 23 15</inkml:trace>
  <inkml:trace contextRef="#ctx0" brushRef="#br1" timeOffset="137454.481">12483 13944 132 0,'0'-8'52'0,"0"10"-28"0,0 1-26 16,0-3 7-1,3 8-7-15,0 5-1 16,0 3 2-16,-1 10 0 15,1 4 1-15,3-1 2 0,3 0-3 16,-3 0 0-16,-3 0 3 16,-3-8 1-16,-3-2 7 15,0-1 4-15,-9-2 12 0,1-8 6 16,-7 3-14-16,-12-11-6 16,0 0-14-16,-3-3-6 15,1-2-34-15,2-3-15 16,3 0-17-1</inkml:trace>
  <inkml:trace contextRef="#ctx0" brushRef="#br1" timeOffset="137740.824">11616 13830 156 0,'-6'0'60'0,"6"2"-32"0,0-4-17 15,0 2 15-15</inkml:trace>
  <inkml:trace contextRef="#ctx0" brushRef="#br1" timeOffset="137934.841">11619 13822 308 0,'6'-8'13'16,"0"-3"-8"-16,3-2-3 15,0 0 0-15,0 0-1 0,-3-1-1 16,0 4 1-16,0-1 1 15,-3 6-6-15,0 2 1 16,-3 3-1-16,0 6-1 16,0 4 1-16,0 11 3 15,0 3-2-15,0 3 1 16,3-1 0-16,0 1-2 16,0-1-26-16,0 0-10 0,0-4-35 15</inkml:trace>
  <inkml:trace contextRef="#ctx0" brushRef="#br1" timeOffset="138116.73">11563 13973 200 0,'-21'-8'77'0,"21"8"-42"0,0 0-43 16,0 0 12-16,6 2-11 15,0 1 0-15,6 0 1 16,12-3 1-16,2 0 3 15,10-3-4-15,9 0 2 0,17 1-62 16,-2-1-37 0,-4 0 44-16</inkml:trace>
  <inkml:trace contextRef="#ctx0" brushRef="#br1" timeOffset="138533.026">12503 13838 216 0,'-17'-3'82'0,"11"3"-44"0,0-3-29 0,6 3 19 0,0 0-23 15,3 0-7-15,3-5 0 16,3 0 0-16,8 0 2 16,1 2 0-16,0 0 0 0,-3 6-3 15,-3 2 2-15,-3 6 1 16,-3-1 0-16,-3 4 0 16,-3-1 0-16,-6 3 0 15,-3 0 0-15,0-3 2 16,0 0 3-16,3-2 7 15,3-3 2-15,6-3-7 16,3 0-2-16,3-2-1 16,6-1 0-16,9 1-5 15,5 0 1-15,4-1-27 16,9 1-11-16,2 2-69 16</inkml:trace>
  <inkml:trace contextRef="#ctx0" brushRef="#br1" timeOffset="146210.653">7390 14907 160 0,'-12'2'63'0,"3"-2"-34"0,15 3-16 16,-6-3 17-16,0 0-6 15,0 0 0-15,6 3-7 16,0-1-2-16,3 1-9 16,6 0-4-16,2-1 1 0,1-2-2 15,6 0-1-15,0 0 3 16,0 0 2-16,-3 0-4 16,-4 0-1-16,-2 0-16 15,-3 0-4-15,0 0-63 16,-3-2-49-16,0-4 48 15</inkml:trace>
  <inkml:trace contextRef="#ctx0" brushRef="#br1" timeOffset="146657.383">7681 14904 128 0,'-9'3'49'0,"9"-3"-26"0,0 0-23 16,0 0 13-16,0 0 2 16,0 0 5-16,3-3 1 15,3 0 2-15,0-2-13 16,3-6-3-16,0-2-3 0,0-3-2 15,3 0 1-15,0 1-2 16,3-12 2-16,3 6-4 16,-9 0 0-16,5 5 1 15,-5 3 0-15,0 2 0 16,-3 3 2-16,0 6-3 16,0 7 0-16,0 5 5 15,-3 6 2-15,0 5 4 16,0 9 4-16,0 1 1 15,-3 14 0-15,0 0-3 0,0 0-2 16,0-2-11-16,0-1-1 16,0-2 0-16,0-6 1 15,-6-5-8-15,0-2-4 16,0-6-46-16</inkml:trace>
  <inkml:trace contextRef="#ctx0" brushRef="#br1" timeOffset="146857.386">7658 15240 212 0,'-6'-3'79'0,"12"3"-42"0,5-2-37 0,-2 2 18 0,6 0 3 16,9-3 7-16,3 0-4 16,6 1 0-1,2-1-13-15,-2 3-7 0,-6 0 0 0,6 3-10 16,-10-1-1-16,4 4-67 15,-12 4-30-15</inkml:trace>
  <inkml:trace contextRef="#ctx0" brushRef="#br1" timeOffset="148392.011">8384 14809 128 0,'-9'-3'49'0,"12"3"-26"0,-3 0-12 0,0 0 18 16,0 0-4-16,6 0 0 0,0 0-9 15,0 0-3 1,3 3-7-16,6-1-4 0,2 1-1 15,1-3-4-15,-3 3 2 0,0-3-26 16,3 0-9-16,-3-3-42 16,3 0-21-1,-3 1 49-15</inkml:trace>
  <inkml:trace contextRef="#ctx0" brushRef="#br1" timeOffset="148745.722">8583 14772 128 0,'-12'0'49'0,"18"0"-26"0,-6 0-14 0,0 0 16 15,0 0 3-15,3-3 3 16,0 0-10-16,0-5-3 16,3 1-10-16,0-7-5 0,3 1-2 15,0-3-1-15,0 0 0 16,0 0 0-16,-3 3 2 15,0 3-3-15,0 2 0 16,0 2-1-16,0 4 0 16,-3 2-3-16,3 8 1 15,-3 8 2-15,0 5 1 16,5 3 1-16,-5 7 0 16,3 4 4-16,-3-1 5 15,-3 11-5-15,0-8-2 0,3 0-1 16,0-5 1-1,0-3-25-15,0-3-12 0,6-4-46 16,-9-4-27 0,-3-2 47-16</inkml:trace>
  <inkml:trace contextRef="#ctx0" brushRef="#br1" timeOffset="148941.729">8577 15094 180 0,'-9'-5'68'0,"12"3"-36"0,6 2-42 16,-3 0 11-16,3 0 6 16,6 0 4-16,3-3 4 15,12 3 4-15,-1 0-11 16,4 3-4-16,3-3-3 0,-6 0-19 0,8 0-5 16,-2-3-40-1,-3 0-40-15,-3-2 29 16</inkml:trace>
  <inkml:trace contextRef="#ctx0" brushRef="#br1" timeOffset="149285.73">9083 14840 236 0,'-18'-2'90'0,"16"4"-48"0,2-2-49 15,0 0 16-15,0 0-10 16,5 3 0-16,4-3 1 16,0 0 2-16,3 0-1 15,12 0-14-15,0 0-6 0,3-3-39 16,-1 1-57-16,-2-1 21 16</inkml:trace>
  <inkml:trace contextRef="#ctx0" brushRef="#br1" timeOffset="149617.729">9310 14864 176 0,'-6'0'66'0,"3"0"-36"0,6 0-26 0,-3 0 15 16,3-2-2-16,0-4 1 15,3-2-9-15,-1-2-5 16,1-3-3-16,0-1-1 0,3-4 0 15,0-3 2-15,0 2 1 0,0 1-1 16,-3 4-2-16,-3 4-2 16,0 2 1-16,-3 3-1 15,3 2-2-15,3 11 0 16,0 8 3-16,-3 2 0 16,0 6 3-16,0 3-1 15,0-1-1-15,3 16 1 16,-3-5-1-16,0 0-16 15,0-5-6-15,0 0-33 16,-3-6-48 0,-6-2 22-16</inkml:trace>
  <inkml:trace contextRef="#ctx0" brushRef="#br1" timeOffset="149797.728">9321 15110 224 0,'3'0'85'0,"3"3"-46"0,15-6-43 16,-12 6 13-16,6-3 4 0,3 0 3 16,3-3-7-16,3 3-3 15,2 0-4-15,1 0-15 0,6 0-4 16,3 3-35-16,-4-6-16 16,-2 1-18-16</inkml:trace>
  <inkml:trace contextRef="#ctx0" brushRef="#br1" timeOffset="150081.726">9750 14843 216 0,'0'-3'82'0,"6"6"-44"0,6-3-47 16,-6 0 14-16,3 0-5 15,9 0 2-15,-3-3-23 16,2 1-11-16,4-3-54 0,3-1-22 15</inkml:trace>
  <inkml:trace contextRef="#ctx0" brushRef="#br1" timeOffset="150430.706">9955 14796 200 0,'-14'-3'77'0,"14"3"-42"0,0-3-32 0,0 3 15 16,3-2-5-16,3-4 2 16,2 1-2-16,1-6 2 0,0-7-8 15,3-1-4-15,0 1-2 0,-3 2-1 16,0 3 2-16,-3 0-1 16,0 2 2-16,0 3-4 15,-3 3 0 1,0 2-1-16,0 11-6 15,0 8 2-15,6 5 1 16,-3 3 3-16,0 5 1 16,-3 3 1-16,0-1 0 15,0 4 0-15,-1 5-16 16,1-3-6-16,-3-3-22 0,0-2-8 16,0-6-29-1</inkml:trace>
  <inkml:trace contextRef="#ctx0" brushRef="#br1" timeOffset="150606.706">9979 15100 212 0,'0'0'79'0,"3"0"-42"0,6 0-39 0,-3 0 14 16,3 0 5-16,6-3 6 16,0 3-6-16,9 0 1 15,2 0-11-15,1 0-4 0,0 0 0 16,3 3-9-16,0-1-1 15,-4 1-42-15,1 0-18 0,0-6-32 32</inkml:trace>
  <inkml:trace contextRef="#ctx0" brushRef="#br1" timeOffset="150934.767">10411 14801 212 0,'-18'-3'82'0,"15"3"-44"0,3 0-42 0,0 0 15 16,6 0-13-16,0 0 0 15,3 0 2-15,3 0 4 16,3 0-1-16,6 0-2 0,5 0 2 16,1 0-37-16,0 0-15 15,0 0-37-15</inkml:trace>
  <inkml:trace contextRef="#ctx0" brushRef="#br1" timeOffset="151266.708">10676 14772 272 0,'-9'-8'101'0,"9"2"-54"0,3-7-55 0,0 3 16 0,3-1-8 16,-3-5 0-16,3 0 0 15,0 0 0-15,0 1 0 16,-3-4 0-16,6 6 0 0,-9 0 0 16,5 5 2-16,-5-3-3 15,6 8 0-15,0 11-1 16,-3 6 0-16,0 9 2 16,0 9 0-16,0 5-3 15,0 6 2-15,-3 4 1 0,6 6 0 16,-6-5-3-16,0-6 0 15,0-5-16-15,6-5-5 16,-6-6-19-16,0 1-8 16,0-9-85-1,-9-7 61 1</inkml:trace>
  <inkml:trace contextRef="#ctx0" brushRef="#br1" timeOffset="151414.708">10670 15081 176 0,'-3'-8'66'0,"3"6"-36"0,3 2-18 0,3 2 21 15,0-2 3-15,0 0 5 16,9 0-13-16,2 3-5 16,1 2-13-16,3-2-2 0,3 0-1 0,3-1-6 15,0-2 0-15,-4 0-56 16,4-2-25-16,6-6-35 16</inkml:trace>
  <inkml:trace contextRef="#ctx0" brushRef="#br1" timeOffset="152804.565">11438 14642 84 0,'0'0'33'0,"0"3"-18"0,3-1 6 0,-3-2 19 15,3 3 1 1,6-3 2-16,0 3-17 16,3-1-7-16,2 1-12 15,1 0-7-15,3-1-3 0,0 1 2 16,0-3 0-16,3 0-43 0,3-3-20 16,-1-2-12-1</inkml:trace>
  <inkml:trace contextRef="#ctx0" brushRef="#br1" timeOffset="153128.617">11670 14642 204 0,'-18'0'77'0,"18"-5"-42"0,0-1-39 0,3 4 13 15,0-1-7-15,3-2 1 0,0-3-2 16,0 0 2-16,0-11-2 15,3-2-3-15,-3 0 1 16,0 3 3-16,0 2 1 0,0 3-4 16,3 2-1-16,-6 3-2 15,0 5 3-15,-1 6-2 16,1 16 1-16,0 2 2 16,0 5 0-16,0 1 0 15,-3 15 2-15,0-5 1 0,0 3 3 16,0-1-3-1,0 1-2-15,0-6-22 16,3 11-11-16,0-5-37 16,3-11-31-16,-3-5 35 15</inkml:trace>
  <inkml:trace contextRef="#ctx0" brushRef="#br1" timeOffset="153324.555">11602 14909 248 0,'-9'3'93'0,"9"-3"-50"0,3 0-57 0,0 0 11 16,2 3-1-16,7-3 1 15,3 0 14-15,3 0 7 16,3 0-9-16,6 0-2 0,8 0-1 16,4 0-3-16,3 0-2 15,0-6-31-15,-4 1-13 16,-5 0-62-16</inkml:trace>
  <inkml:trace contextRef="#ctx0" brushRef="#br1" timeOffset="153671.242">12283 14661 216 0,'-6'2'82'0,"9"-2"-44"0,0 3-44 0,-3-3 12 16,6 0-6-16,3 3 0 15,6-3-3-15,3 0 0 16,3 0-36-16,-1-3-14 16,4 0-26-16,0-2-11 15</inkml:trace>
  <inkml:trace contextRef="#ctx0" brushRef="#br1" timeOffset="154015.243">12489 14698 216 0,'-3'2'82'0,"6"6"-44"0,-3-16-49 16,3 3 13-16,2 0 0 15,1-1 6-15,9-4-2 16,0-1-1-16,0-5-2 15,0-7-3-15,-3-9 1 0,0 3-1 16,-3 0 2-16,0 2 1 16,-3 6 1-16,-3 5 9 15,0 3 3-15,0 5-1 0,-3 3-1 16,0 5-8-16,0 8-4 16,2 15-1-16,1 4 1 15,0 5-3-15,-3 5 0 16,3 5 1-16,0-5 2 15,0 0 1-15,0 0 1 16,0-5-11-16,0-3-5 16,0-3-38-16,0-2-15 15,0-8-35 1</inkml:trace>
  <inkml:trace contextRef="#ctx0" brushRef="#br1" timeOffset="154199.244">12524 14960 268 0,'3'0'101'0,"9"2"-54"0,0-15-55 16,-3 10 18-16,3 1-5 15,3-1 4-15,9 3 2 16,2-3 1-16,4 1-6 16,3-1-4-16,3 3-1 0,-1-3-52 15,-2 1-23-15,-3-3-39 16</inkml:trace>
  <inkml:trace contextRef="#ctx0" brushRef="#br0" timeOffset="162434.853">5910 14859 100 0,'-9'3'38'0,"6"2"-20"0,0 0-8 15,3-5 14-15,0 0 9 16,0 3 6-16,0-3-7 16,0 0-2-16,0 0-17 15,0 0-1-15,3-3 1 0,0-2-7 16,3-3-1-16,0-5-5 15,0 0-1-15,3-3 1 16,0-3 2-16,-3-5-3 16,3 3 0-16,0 3-1 15,0 2 0-15,-3 3 0 0,3 2-2 16,-3 3 0 0,0 3 0-1,0 7 0-15,3 9 3 16,-4 2 0-16,1 8 1 0,0 11 0 15,-3 8 0-15,3 7 2 16,-3 1-1-16,0 2 2 16,3-2-2-16,-3-6 2 15,0 1-2-15,0-9 2 16,0-5-11-16,-3-2-2 16,0-6-48-1,-3-3-61-15,0-2 25 0</inkml:trace>
  <inkml:trace contextRef="#ctx0" brushRef="#br0" timeOffset="162646.854">5884 15219 180 0,'-9'-5'68'0,"15"5"-36"0,2-3-42 16,1 3 11-16,3 0 3 15,6-3 5-15,9 1 7 16,3-1 4-16,2 0-10 15,4 3-1-15,0 0-2 0,0 0-3 16,-1 0-1-16,1 0-6 16,3 0 0-16,-9-5-59 15,-4 2-60 1,-8-10 29-16</inkml:trace>
  <inkml:trace contextRef="#ctx0" brushRef="#br0" timeOffset="163713.238">6065 14375 92 0,'0'0'35'0,"3"5"-18"0,-6 11 0 0,0 0 16 16,-9 16-2-16,-9 15-1 15,-8 14-3-15,-13 18-2 16,-6 19-14-16,-5 8-2 0,-4-5 1 16,-2-1-4-16,5-2 2 15,6-11-3-15,7-12 2 0,8-15-4 16,6-7 0-16,6-10-3 16,7-9-3-16,2-7-18 15,6-9-9-15,6-7-26 16,9-9-50-1,11-15 20-15</inkml:trace>
  <inkml:trace contextRef="#ctx0" brushRef="#br0" timeOffset="164177.315">6068 14449 132 0,'0'-21'49'0,"3"13"-26"0,3-3-29 0,0 9 6 16,0-1 1-1,0 3 3-15,0 3 3 0,3 5 3 16,0 7-1-16,3 17 2 16,2 16-6-16,1 10-1 0,3 19 0 15,6 13-2-15,9 2-2 16,0-4 5-16,2-4 1 15,1 1 0-15,0-3 1 16,-4-8-4-16,1-8 0 0,-6-8 1 16,-6-10 0-16,-3-6 0 15,-6-10 0-15,-4-3 0 16,-5-5 2-16,-6-8 8 16,-2-6 5-16,-13-2 0 15,-3 0-2 1,-12-8 2-16,-9 6 2 0,-11-6-2 15,-10 0-2-15,-17 2-5 16,-12-7 0-16,-1 10-3 16,1-2 0-16,-3 5-8 15,9 0 0-15,2 0-6 16,13 2-1-16,11 4-44 16,16 1-16-16,14 4-55 15</inkml:trace>
  <inkml:trace contextRef="#ctx0" brushRef="#br1" timeOffset="167011.319">5470 15677 112 0,'3'-3'44'0,"0"6"-24"0,-6 5-6 0,3-1 15 16,-6 7-1-16,-6 7 3 16,-6 5-4-16,-9 17 1 15,3-1-16-15,-8 6-5 0,2-3-2 16,-3 2-3-16,0-4-2 15,-2-1-2-15,2-5-1 16,3-5-29-16,3 5-14 16,7-8-42-1</inkml:trace>
  <inkml:trace contextRef="#ctx0" brushRef="#br1" timeOffset="167285.7">5077 15970 160 0,'0'-2'63'0,"0"4"-34"0,0 11-36 0,-3-5 10 0,0 8-3 16,-3 11 0-16,-3 2 0 16,-3 8 2-16,-3 8-1 15,3 3 2-15,0-6 0 0,4-5-1 16,2-3-2-16,3-5-2 15,6-5 1-15,6-3 1 16,2-5 0-16,13-5 2 16,9-6 3-16,6-8-11 0,8-7-3 15,10-11-36 1,5-6-41 0,16 1 20-16</inkml:trace>
  <inkml:trace contextRef="#ctx0" brushRef="#br1" timeOffset="167661.698">6253 15642 172 0,'-6'-2'66'0,"9"4"-36"0,6 6-37 15,-3 3 10-15,2 10 1 16,7 11 2-16,3 15 2 15,0 4 0-15,0 7-4 16,3-5 2-16,-3-3 3 0,-1 3-5 16,1-8 0-16,-3-3-2 15,0-2 1-15,-3-8-24 16,-3-1-11-16,0-7-49 16</inkml:trace>
  <inkml:trace contextRef="#ctx0" brushRef="#br1" timeOffset="167929.832">6559 16081 184 0,'-3'0'71'0,"6"6"-38"0,3 7-43 0,-3-3 11 15,3 4-1-15,0 4 2 0,0 3 8 16,-3 3 4-16,3 0-7 15,-3 2-2-15,0-2 1 0,-3 0 8 16,-3-8 5 0,-6 5 11-16,-3-5 3 15,-6-5-9-15,-3-1-4 0,-5-2-11 16,-4-3-4-16,-6-2-34 16,-3 0-13-16,4 5-80 15</inkml:trace>
  <inkml:trace contextRef="#ctx0" brushRef="#br1" timeOffset="168383.815">4949 15737 148 0,'-9'3'55'0,"9"-3"-30"0,3 0-14 16,-3 0 15-16</inkml:trace>
  <inkml:trace contextRef="#ctx0" brushRef="#br1" timeOffset="168607.819">4946 15737 296 0,'6'-10'19'15,"0"-1"-10"1,0-2-1-16,3 0-2 0,0-6-5 0,0-2 0 15,-3 0-1-15,-1 5 0 16,1 3 0-16,0 2 2 16,-3 6-6-16,3 16-1 15,0 2 2 1,0 5 1-16,0 6 2 16,0 5 0-16,0 0 0 15,0 3 0-15,0 5 2 0,0-5-23 16,-3-6-8-16,0-2-50 31,0-5-26-31,-3-3 49 16</inkml:trace>
  <inkml:trace contextRef="#ctx0" brushRef="#br1" timeOffset="168759.819">4928 15915 192 0,'-21'-6'74'0,"21"6"-40"0,0 0-33 15,3 0 14-15,6 0-8 16,6-8 1-16,6 3-1 15,3 0 3-15,8 0-5 16,7-1-3-16,6 1 1 0,5-8-48 16,7 2-22-16,-6 9-19 15</inkml:trace>
  <inkml:trace contextRef="#ctx0" brushRef="#br1" timeOffset="169419.026">6812 15626 232 0,'-6'-2'88'0,"12"-9"-48"0,9 6-49 0,-6 5 12 15,3 0-7 1,6 0 0-16,0 5 3 15,0 0 0-15,-1 3 1 16,-2 3 0-16,-6 2 0 0,-6 3 0 0,-3 3 0 16,-9-1 0-16,-3 3 0 15,-3-5 11-15,-2 5 5 16,-1-5 5-16,3-3 4 16,3-2-4-16,3-3-3 15,3 0-6-15,3-3-2 16,6-2-4-16,9 7-1 15,3-2-3-15,9-2-2 16,2 4 3-16,7-2 0 16,0 3-4-16,3-3 1 0,-7 2-20 15,-2 1-7 1,-3-3-52-16,-3 5-24 0</inkml:trace>
  <inkml:trace contextRef="#ctx0" brushRef="#br1" timeOffset="169895.303">4708 16536 176 0,'-3'-2'68'0,"3"4"-36"16,3 4-42-16,0 2 11 0,3 5-3 15,-3 13 1-15,0 6 1 16,0 5 0-16,0 3 0 16,-3-6 0-16,0 3 2 0,0-5-19 15,-3-8-6-15,0-6-45 16</inkml:trace>
  <inkml:trace contextRef="#ctx0" brushRef="#br1" timeOffset="170095.776">4541 16745 220 0,'0'0'82'0,"9"0"-44"0,9-13-42 0,-6 13 15 16,6 0-4-16,8 0 3 16,7-2-5-16,3-4-3 15,6 1-1-15,5 0-10 0,7-3-4 16,-1 0-77-1,7 0-44-15,-9-3 60 16</inkml:trace>
  <inkml:trace contextRef="#ctx0" brushRef="#br1" timeOffset="170260.884">5175 16603 260 0,'-15'5'96'0,"12"3"-52"0,6 10-54 15,0-4 16-15,-3 12-6 16,3 3 2-16,0 0-3 15,0 3 0-15,-3 2 1 16,3-2-11-16,3-5-3 0,0 2-64 16,3 0-56-1,-3-5 43-15</inkml:trace>
  <inkml:trace contextRef="#ctx0" brushRef="#br1" timeOffset="170932.954">6336 16563 236 0,'-12'-3'90'0,"6"6"-48"0,3 10-51 0,3-2 12 0,0 7-4 16,0 6 0-1,0 8 1-15,0 8 0 16,0-9 0-16,0 1-18 0,0-6-5 16,0 1-46-16,3-6-45 15,-3-5 36-15</inkml:trace>
  <inkml:trace contextRef="#ctx0" brushRef="#br1" timeOffset="171112.882">6172 16777 256 0,'6'0'96'0,"0"-13"-52"0,15 8-54 15,-6 2 14-15,3-2-5 16,9-1 0-16,2 1-4 15,7-3 1-15,6 6 2 16,-4-9-48-16,1 3-18 0,0 0-21 16</inkml:trace>
  <inkml:trace contextRef="#ctx0" brushRef="#br1" timeOffset="171460.882">6595 16661 216 0,'-9'5'82'0,"12"-5"-44"0,-3 0-47 0,0 0 12 15,3 0-2-15,3-5 1 16,0 2 2-16,3-7 2 16,0-4-3-16,3-2-4 0,0 1 0 0,-1-7-1 15,-2 4 0-15,0-1 2 16,0 4 0-16,-3 1 0 15,0 4 2-15,0 2-3 16,0 13-2 0,0 3-1-16,3 13 3 15,-3 6 2-15,0 4 2 16,0 1 3-16,0 8-3 16,0 2 0-16,0-5-3 15,-3-2-3-15,0-6-36 16,-3 2-16-16,3-4-30 15</inkml:trace>
  <inkml:trace contextRef="#ctx0" brushRef="#br1" timeOffset="171640.888">6637 16862 240 0,'-15'0'90'0,"27"5"-48"0,-3-10-51 0,-1 10 14 16,1-2-1-16,3-1 5 15,6 1-3-15,6-3 2 16,6 5-5-16,3-5 0 0,-1 0 1 16,4-5-53-16,0 5-22 15,-7-8-26 1</inkml:trace>
  <inkml:trace contextRef="#ctx0" brushRef="#br1" timeOffset="172586.917">5187 16563 108 0,'0'-3'41'0,"3"6"-22"0,-6-3-5 0,3 5 15 16,-3 1-12-16,0 1-2 16,-3 7-7-16,-3 4-3 15,0 3-2-15,-6-2-3 0,0 2 1 16,4-5-1-16,-1 5 2 16,3-13 1-1,3 3 1-15,3-9 6 16,3-2 6-16,3-5-4 15,6-3 1-15,0-5-8 16,3 0-1-16,-1-3-4 16,1-3-1-16,0 1 1 15,-3-1 2-15,0 3-1 16,-3 3 2-16,0 2-2 16,-3 4-1-16,0 1-2 15,0 1-1-15,-3 2-25 16,0 3-9-16,0 3-45 15</inkml:trace>
  <inkml:trace contextRef="#ctx0" brushRef="#br1" timeOffset="172962.914">5083 16978 108 0,'0'0'44'0,"0"3"-24"0,3-3-10 0,-3 0 30 15,12 0-7-15,0 0-6 16,3 0-2-16,2 3-14 16,4-3-7-16,0 0 0 0,3 2-3 15,0-2 2-15,-1 6-9 16,1-4-3-16,0 1-79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49:4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16290 8954 72 0,'-15'-16'30'0,"12"13"-16"0,0 0-17 15</inkml:trace>
  <inkml:trace contextRef="#ctx0" brushRef="#br0" timeOffset="360.048">16269 8927 151 0,'6'3'18'0,"6"2"-10"16,5 3-5-16,7 5-1 16,12 8 3-16,9 11-2 15,11 8-2-15,1 15 0 16,5 6-1-16,4 3 0 0,5 10 2 16,4 0 1-16,-4 5 3 15,-2 3 8-15,-4 0 3 16,-2 0-2-16,-4-5-1 15,-2-6-8-15,2-4 3 16,-23-22 3-16,-6-8-2 0,2 10 0 16,-5-10-4-16,0 3 1 15,-6-8-2-15,0 2 2 16,-4-5-2-16,-2 3 2 16,0-3-4-16,0-2-2 15,-3-4 2-15,0-1 0 16,-3-4-1-16,0-2-2 15,0-3 1-15,-3 0-1 16,0-2-11-16,0-3-5 0,-3 0-14 16,3-3-6-16,-1 0-34 15,-2 1-26 1,0-1 37 0</inkml:trace>
  <inkml:trace contextRef="#ctx0" brushRef="#br0" timeOffset="702.406">17581 10218 108 0,'-3'11'41'0,"3"-11"-22"0,15 37-25 16,-12-29 6-16,3 5 7 0,0 0 5 15,3 8 3-15,0-2 1 16,3 5-4-16,-3-3-2 15,3 5-4-15,-3-2-1 16,0 0-3-16,-3 0 7 0,-3-3 4 16,0-3 2-16,-6 1 4 15,0-3-5-15,-9-3 2 16,0-2-5-16,-9-3 1 16,3-3 2-16,-6-5 1 15,3 0-11-15,-2 0-1 16,2 0-3-16,-3 0 2 15,6 0-17-15,6-3-4 16,3 1-62 0,6-4-50-16,0 1 45 0</inkml:trace>
  <inkml:trace contextRef="#ctx0" brushRef="#br0" timeOffset="1931.873">17257 9030 116 0,'-3'-5'44'0,"3"5"-24"0,3 3-24 15,0 2 8-15,0 3 7 16,0 5 7-16,3 3 6 16,-3 5 5-16,0 8-6 15,0-5-4-15,0 0-11 16,0-6-1-16,-3 1 0 0,0-9-1 0,0 1-1 15,0-3-1-15,0 0 2 16,0-3 3 0,0-5 2-16,0-2-5 0,0-4-2 15,3-7-2-15,0-5-2 16,0-4-2-16,3 1 1 16,0-3 1-16,8 1 0 15,7-4 0-15,-3 6 0 16,-3 2 0-16,0 6 0 15,0 5-3-15,0 3 0 16,3 2 2-16,-4 9 0 16,1 2 3-16,-3 5 1 15,0 3 5-15,-3 5 3 0,-3 5-6 16,0-2-1 0,0 0 0-16,-3-3 0 15,0-5-13-15,0-3-7 16,0-2-22-16,0-1-11 15,0-4-14-15,0-1-37 16,3-8 24-16</inkml:trace>
  <inkml:trace contextRef="#ctx0" brushRef="#br0" timeOffset="2233.677">17662 9057 140 0,'-9'8'52'0,"6"0"-28"0,0 5-24 15,3-3 13-15,0 6 4 16,0 11 4-16,0-3-6 0,0-1-4 16,3 1-6-16,3-3-2 0,3-2 1 15,3-6 0-15,3-2 2 16,2-11 3-16,-2-3 2 16,3-5 1-16,0-3 2 15,-6-10-3-15,-9 0-1 16,-3-3-2-16,-6 1 2 15,-3-1-5-15,-6 5-1 16,-3 3-2-16,0 0-2 16,4 6-19-16,2 2-8 15,3 3-39 1,3-1-59-16,6-2 26 0</inkml:trace>
  <inkml:trace contextRef="#ctx0" brushRef="#br0" timeOffset="2429.68">17903 8729 200 0,'-9'0'77'0,"12"2"-42"0,-3 19-41 15,3-13 14-15,-3 11-1 16,0 7 4-16,0 11-4 16,0 3 1-16,3 2-5 15,-3 1-2-15,3 2 2 0,0-3-7 16,0 3-1-16,3-8-29 0,-3-5-10 15,-3-6-42 1</inkml:trace>
  <inkml:trace contextRef="#ctx0" brushRef="#br0" timeOffset="2625.682">17736 9004 228 0,'6'-8'85'0,"6"3"-46"0,18-6-43 0,-12 6 13 15,3-1-10-15,2 1 1 16,4 0-24-16,6 2-12 16,3 3-54-16,-1 8-24 15</inkml:trace>
  <inkml:trace contextRef="#ctx0" brushRef="#br0" timeOffset="3117.91">18415 9017 92 0,'-12'-8'35'0,"6"5"-18"0,-3 1 0 16,6 2 16-16,-6 2-4 15,0 4 0-15,-3 2-12 0,-6 5-5 16,-2 5-7-16,2 4-6 0,3 12 0 16,3-2-1-16,6-3 0 15,6-3 4-15,9-5 1 16,3 1-4-16,0-9 1 15,0 0 0-15,0-8 2 16,2-5 1-16,-2-5 3 16,0-6-3-16,-3-7-2 15,0-6 0-15,-3 0-1 16,-3 1 0-16,-3-1 2 16,0 3 1-16,0 5 3 15,0 0 3-15,0 8 5 16,0 5-6-16,0 9-2 0,0 4-3 15,3 9 0-15,0 2-4 16,0 3 0-16,3-6-1 16,0 3 0-16,0-2-16 15,0-6-8-15,0 0-17 16,6-10-55 0</inkml:trace>
  <inkml:trace contextRef="#ctx0" brushRef="#br0" timeOffset="3433.75">18528 9081 104 0,'3'21'41'0,"0"-8"-22"0,0 19-7 0,-3-14 13 16,0 1 0-16,0-1 2 16,0-2-15-16,0-3-7 15,0-2-3-15,0-3 2 0,0-3 2 16,3-5-5-16,0-3-2 15,3-26-18 1,0-2 4-16,0-1 0 16,3 3 9-16,3 2 3 15,-1 4 14-15,1 9 5 16,3 9 7-16,0 10 6 16,6 11-5-16,3 16 0 0,-3 0-11 15,-4 2-3-15,-2-2-6 16,0-3-1-16,0-11-43 15,0-2-20-15,0-10-34 16</inkml:trace>
  <inkml:trace contextRef="#ctx0" brushRef="#br0" timeOffset="4079.851">19433 9030 144 0,'-12'-2'55'0,"-6"2"-30"0,-12 5-14 16,21 0 15-16,-5 6-10 16,-4 5-4-16,-3 5-10 15,3 8-3-15,-3 3 0 16,9-3 2-16,3 0 4 0,6-5-4 16,3-1-1-16,6-4-2 15,3-6 0-15,3-2 4 16,3-11 1-16,0-5-1 15,3-3-2-15,-3-3 1 16,-3-8 1-16,-4-4-1 16,4 2 2-16,0 2 0 0,-3 3 1 15,0 6 0-15,-3 2 2 16,-3 2-1-16,3 25 6 16,0 2-1-1,0 0-8-15,3 0-1 16,0-2-1-16,0-3 2 15,3 0-23-15,2-6-8 16,1-5-37 0,3-5-41-16,6-2 32 15</inkml:trace>
  <inkml:trace contextRef="#ctx0" brushRef="#br0" timeOffset="4291.855">19641 9036 188 0,'-44'5'71'0,"38"3"-38"0,-12 5-39 0,12-5 14 16,0 5-9-16,0 11 0 0,0 2 5 15,3-2 5-15,6 0-5 16,3 3-4-16,3-6-3 0,18 0 2 16,-1-5 0-16,1-3-13 15,0-5-5-15,0-8-15 16,-3-5-3-16,2-3-27 15</inkml:trace>
  <inkml:trace contextRef="#ctx0" brushRef="#br0" timeOffset="4484.082">19826 8837 184 0,'-18'-5'71'0,"33"7"-38"0,-6 4-41 0,-6-1 12 16,0 6 2-1,-3 12 6-15,3 9-4 0,0 8 0 16,-3 2-4-16,3 8-1 0,0 3 3 16,3-10-5-16,-6-4-1 15,5-7-29-15,-5-3-10 16,6-8-45 0</inkml:trace>
  <inkml:trace contextRef="#ctx0" brushRef="#br0" timeOffset="4679.926">19707 9054 176 0,'-6'-3'66'0,"9"3"-36"0,9-5-35 16,-3 5 10-16,2-3-3 15,1 1 3-15,9-1-2 16,3 3-2-16,0-2-29 15,0-1-11-15,-1 3-32 0,1-3-10 16</inkml:trace>
  <inkml:trace contextRef="#ctx0" brushRef="#br0" timeOffset="5011.851">19986 9046 116 0,'-5'16'46'0,"2"0"-24"0,3 10-13 0,0-10 16 15,0 11-1-15,3-1 1 16,0 1-6-16,2-1-1 15,1-2-10-15,3-3-5 0,0-5 0 16,3-3 0-16,3-2 1 16,6-6-5-16,-3-8-1 15,0-5-4-15,-3-5 1 16,-1-11-2-16,-5-2 2 16,-3-1 1-16,-3 1-1 15,0 2 15-15,-3 6 5 16,0 2 6-16,0 5 2 15,0 6-10-15,0 5-5 16,0 5-5-16,0 6-3 0,6 7-2 16,0 1 1-16,0 5 1 15,3-3 0-15,3-3-16 16,0-2-4-16,3-8-28 16,3 3-11-16,-1-6-22 15</inkml:trace>
  <inkml:trace contextRef="#ctx0" brushRef="#br0" timeOffset="5367.913">20400 9081 212 0,'-15'-11'79'0,"9"11"-42"0,0 3-28 16,0-1 22-16,1 4-17 16,-1 4-2-16,-3 11-8 0,-6 3-3 15,9 5 0-15,0 0-6 16,3-2-1-16,6-3 0 0,3-6 4 15,0-2 1-15,3-3 1 16,0-5-7-16,3-5-3 16,2-6-1-16,1-5-1 15,-3-2 2-15,0-12 1 16,-6-4 6-16,0 0 1 16,-3 2 4-16,0 3 3 15,-3 5 0-15,0 5 0 16,3 6-3-16,-3 5 1 0,6 10-2 15,0 12-1-15,0-4 1 16,3 3 1-16,0 0-3 16,0-2 0-16,3-1-19 15,-1-4-7 1,4-4-26-16,0-4-44 16,0-9 16-16</inkml:trace>
  <inkml:trace contextRef="#ctx0" brushRef="#br0" timeOffset="5551.861">20621 8787 188 0,'-6'-5'71'0,"6"7"-38"0,3 6-41 0,0 3 12 16,-1 10 7-16,-2 13 7 16,3 9-5-16,-3 7-2 15,0 11-6 1,0-6-4-16,0 1 0 0,3-11-41 15,0-5-15-15,0-14-30 16</inkml:trace>
  <inkml:trace contextRef="#ctx0" brushRef="#br0" timeOffset="6662.881">18138 9882 96 0,'3'-8'35'0,"0"3"-18"0,-3-3-2 0,0 0 13 16,-3-2 2-16,-3-4 2 16,-3 4 0-16,-3-4 0 15,0 7-17-15,-11 1-2 0,-1 4 0 16,0 10-7-16,-3 2-1 16,3 6-5-16,3 3-1 15,4 4-4-15,5 4-1 16,9-1 3-16,6-2 1 15,6-5-1-15,8-6 0 16,1-5 4-16,0-3 1 16,6-8 0-16,-6-7 1 15,3-6-4-15,-3-5-2 16,-1-11-1-16,-5-5 3 16,-6-3 0-16,-3-10 1 0,-6 2 2 15,0 6 1-15,-3 8-1 16,0 5 1-16,3 5 9 15,0 8 4-15,0 5-3 16,0 9 0-16,3 7-13 16,3 16-4-16,3 8 4 15,0 6 4-15,3 4-2 16,0 1 1-16,0-3-8 16,0 0-2-16,0-5 4 0,3-3 1 15,0-5-36 1,0-8-14-16,-3-6-47 15</inkml:trace>
  <inkml:trace contextRef="#ctx0" brushRef="#br0" timeOffset="7007.581">18290 9845 184 0,'-12'5'71'0,"30"-2"-38"0,0 2-36 0,-12-2 11 16,3 0 2-16,-1-1 6 15,4-2-2-15,0 0 2 16,0 0-9-16,0-2 2 0,-3-4 4 0,0-2-3 16,-3-2 0-16,-3-1-2 15,-3-2 0-15,-3 5-2 16,-3-2 1 0,0 2 2-16,-6 2 2 15,0 4-8-15,0 2-1 16,-3 5-4-16,1 6 0 0,-1 2 0 15,6 0-2-15,3 3 3 16,6 0 0-16,6 2-4 16,3 3 1-16,3-2 0 15,5-3-1-15,1-3-18 16,6-5-8-16,3-5-22 16,3-6-6-16,2-5-26 15</inkml:trace>
  <inkml:trace contextRef="#ctx0" brushRef="#br0" timeOffset="7231.582">18692 9776 228 0,'-24'-2'88'0,"18"7"-48"0,-9-2-40 0,9-1 18 16,-6 6-8-16,-3 5 0 16,0 1-4-16,1-1-1 15,2 3-3-15,3 0-4 0,3 2-1 16,6 1-3-16,3-1-1 15,9-2-1-15,3-3 2 16,5-2-5-16,4-3-3 16,6-5-10-16,0-6-5 15,-4-5-17-15,1-5-51 16,-3-3 11 0</inkml:trace>
  <inkml:trace contextRef="#ctx0" brushRef="#br0" timeOffset="7443.581">18826 9520 140 0,'-6'5'52'0,"6"0"-28"0,0 9-26 15,3 4 9-15,0 9 17 0,3 7 11 16,-3 6-1 0,0 2 3-16,0-2-21 15,2-1-7-15,-2 1-2 0,3-3-4 16,0-5-2-16,0-6-25 15,0-5-11-15,-3-5-35 16,3-8-44-16,9-5 31 16</inkml:trace>
  <inkml:trace contextRef="#ctx0" brushRef="#br0" timeOffset="7623.585">19007 9858 212 0,'-3'6'79'0,"6"-1"-42"0,3 8-43 0,-3-5 12 16,0 5 7-16,0 3 6 16,-3 3-7-16,0-3-2 15,3 0-6-15,0-3-9 0,0 3-2 16,0-8-39-16,0-1-14 0,3-7-30 16</inkml:trace>
  <inkml:trace contextRef="#ctx0" brushRef="#br0" timeOffset="7951.905">19135 9898 140 0,'0'11'52'0,"3"2"-28"0,3 5-28 16,-3-7 10-16,0 0 15 15,-3-1 8-15,0 1-1 16,0-3 0-1,0-3-17-15,6 0-7 0,0-5-8 16,0-2-2-16,3-6 5 0,3-8 5 16,0-3-7-16,-3 1 1 15,3 2 0-15,-1 3 1 16,1 2 3-16,-3 3 3 16,0 5 2-16,3 6 1 15,-3 5 4-15,0 5 3 16,-3 3-8-16,0 0-2 15,-3 0-12-15,3 0-3 16,-3-3-33-16,0 0-14 16</inkml:trace>
  <inkml:trace contextRef="#ctx0" brushRef="#br0" timeOffset="8312.463">19445 9906 160 0,'3'3'60'0,"3"2"-32"0,6 0-24 16,-3-2 15-16,2 0-2 16,1-1 1-16,3 1-3 15,0-3-1-15,-3-3-8 16,0 1 0-16,0-4 1 0,-3 1 1 16,-3-3 2-16,-3 0-3 15,-3 0-2-15,-3-5-5 16,-6 2 0-16,-3-2 0 0,-3 8 0 15,0 2 0 1,0 8 0-16,0 3-5 16,0 6 1-16,4 1 2 0,5 4 1 15,3 0 9-15,3-1 5 16,6 1-2-16,3-4-1 16,5-1-2-16,4-4 0 15,0-4-7-15,0-4-2 16,0-4-16-16,-3-6-4 15,0-6-35-15,-6-4-17 16,-9-1-19 0</inkml:trace>
  <inkml:trace contextRef="#ctx0" brushRef="#br0" timeOffset="8436.397">19025 9668 184 0,'-15'-3'68'0,"18"6"-36"0,9-22-101 16,-3 25-17-16</inkml:trace>
  <inkml:trace contextRef="#ctx0" brushRef="#br0" timeOffset="9556.881">20079 9853 104 0,'-18'3'41'0,"18"-1"-22"0,0 4-5 0,0-1 15 16,0 0 1-16,0 1 2 15,0 1-11-15,3 4-5 16,0 0-9-16,0 2-1 0,3 0 4 16,-6 0-6-16,0 1-2 15,0-1 1-15,0-3 0 16,0-2-8-16,0-2-4 15,-3-6-44-15,0-3-59 16,6-5 21-16</inkml:trace>
  <inkml:trace contextRef="#ctx0" brushRef="#br0" timeOffset="9726.29">20040 9692 208 0,'-9'-8'77'0,"9"13"-42"0,0-2-43 16,0-3 10-16,0 0-6 16,3 5 3-16,3 0-24 0,0 1-9 15,3-1-44-15,6 0-17 16</inkml:trace>
  <inkml:trace contextRef="#ctx0" brushRef="#br0" timeOffset="10040.345">20189 9887 124 0,'-9'19'46'0,"6"-6"-24"0,6 6-28 0,0-11 8 15,-3 0 7-15,0 0 3 16,0 0 8-16,0-3 4 16,0-3-8-16,0-2-2 0,3-2-8 15,0-9-8-15,3-2-2 0,0-6 0 16,3-2-1-16,3-3-1 15,6 3 1-15,2 3 5 16,-2 5 2 0,0 2 2-16,0 11 0 0,0 5 0 15,0 9 2-15,5 4-1 16,-5 6 0-16,-3 2-1 16,-3 1 2-16,0-1-3 15,0 1 0-15,0 2-36 16,0-13-16-16,6-14-26 15</inkml:trace>
  <inkml:trace contextRef="#ctx0" brushRef="#br0" timeOffset="10494.351">20918 10136 168 0,'-9'13'63'0,"12"-13"-34"0,0 3-27 0,-3-3 12 16,0 0 6-16,3 0 7 15,3-5-5-15,0-3-3 0,0-16-11 16,0-5-7-16,3-8-2 15,3-5-4-15,-3-9-1 16,0 1-11-16,3-3-3 16,-1-2 3-16,-2 10 5 0,-3 8 9 15,0 7 4-15,0 9 9 16,-3 5 4-16,0 8-7 16,3 16-2-16,3 8-3 15,0 8 1-15,3 8 0 16,0 5 1-16,0 3 0 15,0 2 2-15,0-2-3 16,-4-1-2-16,1 1 0 16,-3-8-1-16,-3-3-18 15,0-8-8-15,-3-5-46 16,-3-3-40-16,-3-8 38 16</inkml:trace>
  <inkml:trace contextRef="#ctx0" brushRef="#br0" timeOffset="10674.372">20879 9882 196 0,'-8'-5'74'0,"11"5"-40"0,5 0-42 0,-2 0 12 15,6 0 0-15,3 0 2 16,12-3 2-16,3 1 0 16,2-1-4-16,1 0-3 0,6 3 0 15,0 0-6-15,-4-2-1 0,1-1-48 31,-3-5-56-31,-3-5 21 0</inkml:trace>
  <inkml:trace contextRef="#ctx0" brushRef="#br0" timeOffset="10882.356">21421 9583 192 0,'-3'3'74'0,"9"0"-40"0,0 15-40 16,-3-13 25-1,3 22-2-15,0 5-2 16,0 5 1-16,0 0-9 16,-3 2-2-16,0 4 1 0,-3-4-1 15,0-2 0-15,3-8-6 0,3-2 1 16,-6-6-38-16,3-5-14 16,-6-8-45-1</inkml:trace>
  <inkml:trace contextRef="#ctx0" brushRef="#br0" timeOffset="11110.351">21231 9684 244 0,'9'0'90'0,"-6"-6"-48"0,3 4-45 0,0 2 19 0,5-8-8 16,10-3 3-16,6 1-6 15,6 2-1-15,3 2-2 16,2 6-2-16,-2 0 3 0,-3 6-18 16,-4 2-6-1,1 2-39-15,-12 4-16 16,3 4-13-16</inkml:trace>
  <inkml:trace contextRef="#ctx0" brushRef="#br0" timeOffset="11287.372">21302 10083 192 0,'-12'19'74'0,"15"-17"-40"0,3-2-38 15,3 0 15-15,3 0-4 0,6-5 1 16,9 3-2 0,8-4 1-16,7-2-4 15,0 6-2-15,5-9 0 0,-2 3-23 0,-3 8-10 16,-1 8-55-1</inkml:trace>
  <inkml:trace contextRef="#ctx0" brushRef="#br0" timeOffset="12955.725">18662 10456 144 0,'3'3'55'0,"0"0"-30"0,0 2-18 0,0 3 13 16,0 8-4-16,0 2 3 15,-3 1-6-15,0-1 0 16,0 1-8-16,0-1-5 0,0-2-3 15,0-3 2-15,0 1 0 16,0-6-26-16,0-3-9 16,0-5-42-16</inkml:trace>
  <inkml:trace contextRef="#ctx0" brushRef="#br0" timeOffset="13131.797">18689 10327 192 0,'-9'-3'71'0,"9"3"-38"0,-3 0-41 15,3 0 12-15,0 0-11 16,0 0 0-16,0 5-24 16,3 1-9-16,0 2-28 15,6 0-10-15</inkml:trace>
  <inkml:trace contextRef="#ctx0" brushRef="#br0" timeOffset="13476.025">18835 10570 116 0,'-9'21'46'0,"6"-10"-24"0,3 7-24 0,3-10 9 16,-3 0 3-16,0-2 6 15,0-1 3-15,0-5 1 16,0 0-5-16,0 0 1 15,3-3-9-15,0-5-6 0,3-5-2 16,-1-3-1-16,1-8-2 0,3 1-2 16,0 1-1-16,0 4 1 15,3 5 2 1,3 2 2-16,0 6 1 0,0 5-2 16,0 8 0-16,0 8 4 15,-1 2 3 1,-2 3 3-16,0 0 1 0,-3 1-4 15,-3-1-1-15,0-3-1 16,0-2-2-16,0-5-6 16,-3-1-4-16,0-2-109 31,3-10 38-31</inkml:trace>
  <inkml:trace contextRef="#ctx0" brushRef="#br0" timeOffset="13704.713">19219 10234 124 0,'-3'0'49'0,"6"11"-26"0,-3-17-29 0,3 14 8 16,-1 3 9-16,1 7 5 16,0 14 3-16,0 8 3 15,0 10-8-15,-3 0-3 16,0 1-6-16,0-4-4 0,3-4 0 15,0-9-1-15,-3-5 0 0,3-5-18 16,0-6-8 0</inkml:trace>
  <inkml:trace contextRef="#ctx0" brushRef="#br0" timeOffset="13914.847">19082 10448 152 0,'0'-2'57'0,"6"2"-30"0,8-3-29 15,-5 0 11-15,6 1-2 16,6-1 1-16,3 1-4 16,3-1-3-16,2 0 0 15,4 1-1-15,3-1 2 0,-6 3-41 16,-6 3-51-1,-4-1 14-15</inkml:trace>
  <inkml:trace contextRef="#ctx0" brushRef="#br0" timeOffset="14227.148">19424 10546 104 0,'-3'29'41'0,"6"-21"-22"0,0 3-11 0,0-6 13 16,3 3-1-16,0 0 3 16,3-3-2-16,3 1 2 15,3-4-13-15,-1-4-1 0,1-1-2 16,0-2 1-16,0-1 0 15,-3-1-2-15,-6-4 1 16,0-5-4-16,-6-2-2 16,-6 2-3-16,-3 2-1 15,-3 4-1-15,-3 2 0 16,-3 16-2-16,3 0-1 16,-2 5-1-16,2 0 2 0,3 3 4 15,0 0 1-15,9 0-2 16,0 0 2-16,6-3 1 15,3 3 0-15,3-3-3 16,6-2 0-16,0-3-3 16,2-3 1-16,1-8-28 15,0-2-57 1,-3 0 6-16</inkml:trace>
  <inkml:trace contextRef="#ctx0" brushRef="#br0" timeOffset="14783.043">19605 10578 104 0,'0'0'38'0,"3"3"-20"0,0 5-26 16,3 0 7-16,0 2 8 0,0 1 4 16,3 2 9-16,-3 3 4 15,0-3-6-15,0-2-3 16,-3-3 5-16,-3-3 4 16,3 0-13-16,-3-5 10 0,0 0 5 15,0-2-5-15,0-6 0 16,0-3-12-16,0-2-3 15,3-6-6-15,3 1-1 16,3-3-1-16,0-1 0 16,3 1-16-16,0 5-8 15,0 3-24-15,-1 3-11 16,1 2-3-16,6 2-3 16,-9 9 35-16,6 10 40 15,3 0 20-15,0 1 5 16,-3-1 1-16,0 0-13 15,-1 0-3-15,1-2-4 16,0-3 1-16,3-3-8 16,-3-2 0-16,0-3 3 0,-3 0 0 15,0-3 2-15,-3-2-4 16,-4 0-3-16,-5-3 0 16,-2-6 1-16,-7-4-10 15,-3 2-2-15,0 3-4 16,-3 2-1-16,-3 11 3 15,-3 8 3-15,3 3-2 0,3 5 2 16,4-1 1-16,2 4-1 16,9 0 4-16,0 4 2 15,9 1 0-15,2-3 2 16,7-5-2-16,6-3-1 16,3-10-19-16,6 0-8 15,5-9-35 1,-2-2-19-16,0-2 38 15</inkml:trace>
  <inkml:trace contextRef="#ctx0" brushRef="#br0" timeOffset="15038.95">20242 10583 204 0,'-5'-8'77'0,"-1"8"-42"0,-6 0-19 0,6 3 24 16,-3 0-12-16,-3 2-1 16,0 3-21-16,-3 0-5 0,3 0-2 15,9 5-2-15,0 0-1 16,6 6 3-16,3-1 0 15,3 1-2-15,0-1 0 16,-3-2 4-16,-3 0 3 16,-3-3 1-16,-3 1 0 0,-3-4-1 15,-9-5 2-15,-3-2-3 16,0-6 0-16,-2-2-17 16,2-3-7-16,3-5-17 15,3-8-6-15,3 0-18 16,6-3-48-1,12-5 19-15</inkml:trace>
  <inkml:trace contextRef="#ctx0" brushRef="#br0" timeOffset="15238.899">20338 10282 188 0,'3'-16'71'0,"0"16"-38"0,-3 13-30 0,0-8 20 15,3 9-8 1,-3 12 1-16,0 8 0 15,0 17-9-15,0-1-2 0,0 6-1 16,0-6-5-16,0-8 1 16,3-5-7-16,0-5-3 15,3-6-67 1,0-7-55-16</inkml:trace>
  <inkml:trace contextRef="#ctx0" brushRef="#br0" timeOffset="15416.135">20165 10464 236 0,'0'3'90'0,"12"-3"-48"0,12 0-45 16,-3 0 16-16,5 0-5 16,13 0 0-16,9-3-4 15,5 3-1-15,1-2-1 16,-1-4-28-16,13-4-10 0,-4-3-68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0:12:54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7604 5427 192 0,'-6'-11'74'0,"9"8"-40"0,3-12-35 0,-3 7 12 15,3 0-5-15,0-3 1 16,-3 0-2-16,-3-2 2 16,0 0-4-16,-3-3 0 0,-3-2 3 15,-12-17-5-15,-3-2-3 16,-3 0 1-16,1-3 0 16,-4-2 3-16,-9-3 1 15,-3 5 7-15,-5 3 6 16,-7 0-6-16,-5 0-1 15,-1 6-5-15,-3-1-3 0,-5-3 0 16,-3 6-1 0,-10 6 0-16,-2 7 0 0,-1 2-3 15,-5 6 2-15,3 3 1 16,-1 18 0-16,4-2 0 16,6 0 0-16,5 4 0 15,1 1 0-15,-1 3-3 16,4 2 0-16,-1 5-1 15,7 4 3-15,-4-1 0 16,7 5 1-16,2 8 0 16,6 9 0-16,1 2-3 15,-1 2 2-15,4 3-1 16,-1 3-2-16,0 5 3 0,1 14 2 16,5-1-2-1,-9 0 0-15,10-2-1 0,2 3 0 16,3 10 2-16,6 0 0 15,7-6-3-15,2-4 0 16,3-1 2-16,3 11 2 16,0 0-2-16,3 2 0 15,0-7-1-15,-3 5 0 16,3 11 2-16,0-3 0 16,3-6 0-16,3-5 0 15,6 1-3-15,3 4 0 16,6-4-3-16,3-6 1 15,3-11 3-15,6-2 1 0,0-3-2 16,2 3 2-16,4 0 1 16,3-1 2-16,3-1-1 15,2-9-1-15,10-3-2 16,-3 1 1-16,2-1 1 16,4 4 2-16,2 2-1 15,4-1-1-15,3-7-2 16,2 0-1-16,3-3-1 15,1-2 3-15,-1 0 2 16,4-1 4-16,-1-4-7 16,10 7 0-16,-4 0-2 15,-2-7-1-15,2-4 6 16,0-4 1-16,1-6-3 16,2 3-1-16,1-6 1 0,17 6 0 15,-6-8-2 1,6-9 0-16,1-7 2 0,-4-5 0 15,9-3 1-15,-3-13 2 16,-2-3-6-16,5-3 1 16,-3-4 3-16,0-9 2 15,-5-11 4-15,-7 1 1 16,3-3-1-16,-8 0 1 16,-10-8-9-16,3-2 0 15,-2-25-11-15,-1-4-2 0,-5-1 3 16,5-10 3-1,-14-6 5-15,-10 3 4 16,-8 3 3-16,-6 2 1 16,-12 6 2-16,-6-8 3 0,-9-3-4 15,-6-3-3-15,-6-2-4 16,-3-13 1-16,-12-1-1 16,-9 4 0-16,-3 4 6 15,-5-15 2-15,-7 5 4 16,-6 5 4-16,-2 0-4 15,-1-7 2-15,-5 7-3 16,-7 5 0-16,-5 11-3 16,-10-13-1-16,4 5-8 15,-6 11-2-15,-7 3-18 16,-2 10-5-16,-12-8-15 0,6 5-5 16,-12 6-27-1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3:36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7074 10713 140 0,'0'-3'55'0,"0"1"-30"0,-3 2-10 0,3 0 18 16,0 0-10-16,-3 0-3 15</inkml:trace>
  <inkml:trace contextRef="#ctx0" brushRef="#br0" timeOffset="301.866">7056 10710 324 0,'-12'6'5'0,"-2"-1"-3"0,-1 0-1 0,-3 1-1 16,0-1-3-16,3 0 2 16,3 0 1-16,3 1 2 15,3-1-3-15,6 3-2 16,6 0-1-16,0 0 0 16,6 0 0-16,3 0 3 15,3 0 0-15,3 0 3 0,-4-1 1 16,1 1 1-1,-3 0 0-15,-3 0 0 0,-6 0 0 16,-3 0 0-16,-9 0 0 16,-3 0 2-16,-6 0-1 15,-3 0 2-15,-2 0-4 16,-4-3 0-16,3-2-8 16,3-3-2-16,3 0-14 15,3 0-4-15,3 0-22 16,6-3-8-16,9-2-15 15</inkml:trace>
  <inkml:trace contextRef="#ctx0" brushRef="#br0" timeOffset="545.875">7205 10599 144 0,'-3'-8'55'0,"3"8"-30"0,0 0-23 0,0 0 12 16,3 6-5-16,0 2 2 16,3 2 3-16,-3 6 1 15,3 2-8-15,0 1-2 0,0 2-1 16,0 3-2-16,0 0 1 16,0 0-2-16,0-1 2 15,-3 1 0-15,3-5 1 16,-3-3-2-16,0-3-2 0,-3-3-63 15</inkml:trace>
  <inkml:trace contextRef="#ctx0" brushRef="#br0" timeOffset="740.359">7169 10758 176 0,'-9'-8'68'0,"12"8"-36"0,0-3-31 15,3 1 14-15,3-1 3 16,3 0 6-16,3 1-11 16,3-3-2-16,3-1-7 15,0 1-3-15,-1 2 2 0,4 1-22 0,0 2-7 16</inkml:trace>
  <inkml:trace contextRef="#ctx0" brushRef="#br0" timeOffset="1084.098">7437 10710 168 0,'-21'3'66'0,"13"5"-36"0,-13 3-35 0,15-6 10 16,-3 5 3-16,3 4 5 16,0-1-2-16,3 3-1 15,3 0-6-15,9-1-3 0,0-1 2 16,3-6 2-16,0-3 2 15,0-2-3-15,2-6-1 0,-2-2-1 16,3-6 1-16,-6 0-4 16,0-2 0-16,-3 0 3 15,0 0 1-15,-6 0-1 16,0 2 1-16,0 3-2 16,0 3 2-16,0 2-4 15,0 3-2-15,0 5-1 16,0 3 3-16,0 6 0 15,3-1 3-15,0 3-1 16,3 0 2-16,0-1-7 0,0-1 1 16,6-6-54-1</inkml:trace>
  <inkml:trace contextRef="#ctx0" brushRef="#br0" timeOffset="1442.056">7661 10702 124 0,'-3'-2'49'0,"3"4"-26"0,6 14-29 0,-3-10 8 15,2 2 7-15,1-1 5 16,0 1 3-16,0 3 1 16,-3 0-11-16,0-1-7 15,0-2 0-15,-3-3-1 0,0 1 1 16,0-6 15-16,0 0 7 0,0 0-4 15,0-6-3-15,-3 1-6 16,3-3-1-16,3 0 1 16,3-5 2-16,3-3-8 15,0 3-1-15,3 0-2 16,0 2 0-16,3 3-5 16,3 3 1-16,2 2 4 15,-2 1 2-15,0-1-3 16,-3 0-1-16,-3 1-46 15,0-1-17-15,3 3-21 16</inkml:trace>
  <inkml:trace contextRef="#ctx0" brushRef="#br0" timeOffset="1666.363">7985 10520 208 0,'-6'-19'79'0,"9"22"-42"0,-6 0-45 0,6-1 10 15,0 9-8-15,3 5 1 16,-6 5 5-16,3 3 2 16,-3 2 0-16,3 1 1 0,0-1 0 15,0 3-4-15,0 0 1 16,0-2 2-16,-3-3 1 16,3-3-1-16,-3-5 1 15,0-6-66 1,-3-2-56-16,-3-5 37 15</inkml:trace>
  <inkml:trace contextRef="#ctx0" brushRef="#br0" timeOffset="1832.443">7887 10612 244 0,'-12'-13'93'0,"21"16"-50"0,3-3-50 15,0 0 16-15,2 0-4 16,7-3 4-16,3 3-4 15,3 0-3-15,3 0-1 16,2 0-4-16,-2 3 2 0,-3 2-109 16</inkml:trace>
  <inkml:trace contextRef="#ctx0" brushRef="#br0" timeOffset="3197.791">9705 12049 160 0,'-8'0'60'0,"8"3"-32"0,-3 2-33 16,3 0 10-16,0 1-1 16,0 2 5-16,0 0 4 15,3 2 2-15,-3 1-8 16,0 2-2-16,0-2 1 0,-3-1-3 0,3-2 0 16,0-3 1-1,0 1 2-15,0-6 6 16,0-3 2-16,3-2-5 0,2-3-3 15,4-3-3-15,0 1-3 16,3-1-2-16,3 0 1 16,0 3 1-16,0 1 2 15,3 4-1-15,-3 3-1 16,-3 3-4-16,-1 2 0 16,1 0 4-16,-3 3 4 15,0 3-1-15,0-1-2 16,-3 1 0-16,3-1-1 0,0-2-31 15,3 0-14 1,3-5-48 0</inkml:trace>
  <inkml:trace contextRef="#ctx0" brushRef="#br0" timeOffset="3589.81">10143 12105 200 0,'-3'-14'77'0,"6"9"-42"0,-9-3-34 16,3 6 16-16,-6-1-2 15,-3-2 3-15,0 2-10 16,-3 3-2-16,-2 3-4 16,-4 2-4-16,0 3-1 0,6 5-1 15,3 3 3-15,9 3-5 16,6-1 2-16,6 1 0 16,3-6-1-16,3-3 6 15,9-2 3-15,-4-8-1 0,1-5 0 16,-3-6 1-16,0-4 2 15,0-4-1-15,-6-5 0 16,-6-2-6-16,-3-9-1 16,-3-2-8-16,-3-5-4 15,-3 8 8-15,0 4 2 16,0 9 1-16,3 11 2 16,-6 10-4-16,6 13 1 15,6 8-3-15,0 8 2 16,9 0 5-16,0 3 4 15,0 2 1-15,3 1 2 16,-1-3-2-16,4-9 0 16</inkml:trace>
  <inkml:trace contextRef="#ctx0" brushRef="#br0" timeOffset="6698.424">9304 12086 132 0,'0'0'52'0,"0"0"-28"0,0 3-13 0,0-3 18 16,0 0-11-16,0 0-2 16,3 0-12-16,3 0-2 0,-3 2-2 15,2-2 2-15,1 3 1 0,3 0-4 16,3 2 1-16,0-2 0 15,3-1 2-15,0 1-1 16,0-3 2 0,0 0 0-16,0 0 3 15,-4 0-1-15,1 0 2 0,0 0-4 16,-3 0 0-16,0-3 1 16,0 1 2-16,0-1-3 15,0 0 0-15,0 1-1 16,-3-1 1-16,0 0-4 15,0 1 0-15,-3-1 1 16,0 1 0-16,-3-6 8 16,0 2 5-16,0-4-4 15,-3 2-1-15,0-3-4 16,-3 3-3-16,0 0 0 0,0 0-1 16,-3 0 0-16,0 1 2 15,-3 1-3-15,0 4 0 16,0-1-1-16,0 3 0 15,-2 3 2-15,-4 5 0 16,0 2-3-16,0 3 0 16,0 1-1-16,0 1 0 15,6 4 0-15,3 5 3 16,3 0 0-16,6-1 1 16,3 1 0-16,6-5 2 15,6-3-1-15,6-6 2 16,3-2 0-16,3-5 3 15,2-3-14-15,-2-3-7 16,3-5-87-16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50:4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8789 5040 12 0,'-3'-10'8'0,"3"2"-4"0,0-3 10 16,3 6 12-16,0 0 3 15,-3-3 3-15,3-3 2 16,-3 3 4-16,3 0 3 16,0 0 4-16</inkml:trace>
  <inkml:trace contextRef="#ctx0" brushRef="#br0" timeOffset="159.994">8804 4961 315 0,'3'13'16'0,"2"8"-5"0,-2 11-5 0,0 16 1 15,0 2-4 1,0 0-2-16,-3 1 2 16,0-6 2-16,3-6-2 0,0-2 0 15,-3-5-3-15,3-8-3 16,-3-3-27-16,0-5-12 16,0-8-10-1,-3-6-43-15,-3-7 10 16</inkml:trace>
  <inkml:trace contextRef="#ctx0" brushRef="#br0" timeOffset="347.993">8637 5247 160 0,'-15'-8'60'0,"9"8"-32"0,3-3-20 0,3 3 16 16,3-3-8-16,0 1 1 15,3-6-1-15,6 0-1 16,6-5-7-16,9-1-5 0,2 4 0 15,4 2-2-15,0 0-1 0,5 0-24 16,-2 3-11-16,-3 0-57 16</inkml:trace>
  <inkml:trace contextRef="#ctx0" brushRef="#br0" timeOffset="732.653">9003 5255 92 0,'0'16'35'0,"3"-1"-18"0,0 7-9 0,0-7 13 16,0 4-3-16,0-3-1 15,0 0-5-15,0-3 0 16,-3-2-5-16,0-1 1 16,0-2-5-16,0 0 16 0,0-8 7 15,-3 0-5-15,0-5-1 16,0-3-10-16,3-8-2 16,0 0-4-16,0-3-3 15,3 4 2-15,3-4 2 16,0 6-4-16,0 0-1 0,3 2 0 15,0 3 0-15,2 3-14 16,1 2-3-16,3 1-20 16,9 2-9-16,0 0-35 15</inkml:trace>
  <inkml:trace contextRef="#ctx0" brushRef="#br0" timeOffset="1148.677">9327 5226 140 0,'-14'-3'52'0,"11"3"-28"0,-9-3-13 16,9 3 18-16,-3 0-6 0,-3 3-1 15,-3 2-10-15,-3 6-5 16,0 2-4 0,0 6-3-16,0 4 1 0,3 4-1 0,7-3 0 15,2-1 0-15,6-1 0 16,2-4-3-16,4-2 0 15,3-5 2-15,0-6 0 16,0-5 1-16,0-5 0 16,0-6-5-16,0-10 1 15,0 2 2-15,-3 1 1 0,-3-3 1 16,0-1 0 0,-3 4 0-16,0 5 2 0,-3 2 10 15,2 3 7-15,1 3-4 16,0 2 0-1,-3 3-7-15,3 8 0 0,0 3-3 16,3 2 0-16,3 5-3 16,-3 1-2-16,0 0 1 15,9-1-1-15,-6-2-14 16,0-3-3-16,0-2-29 16,0-3-10-16,0 0-31 15</inkml:trace>
  <inkml:trace contextRef="#ctx0" brushRef="#br0" timeOffset="1364.635">9494 5249 160 0,'-6'3'63'0,"6"2"-34"0,0 1-25 0,0-1 15 15,3 3 2-15,-3 2 2 16,0 1-10-16,3 5-5 15,0 2-5-15,0-2 0 0,0 0 0 16,0-3-10-16,0 1-5 16,0-4-36-16,0-2-16 15,0-3-14-15</inkml:trace>
  <inkml:trace contextRef="#ctx0" brushRef="#br0" timeOffset="1780.635">9572 5239 96 0,'-3'2'38'0,"6"1"-20"0,-1 5-17 16,1 0 11-16,-3 3 9 16,3-1 9-16,-3 3-4 15,0 6-3-15,0 2-13 16,0-2-4-16,3-4-4 15,-3-1-2-15,0-4 3 0,0-2-2 16,0 0 2-16,0-3-13 16,0-5-3-16,3-13 1 15,6 0 0 1,-3-3 3-16,3-2 3 0,6 2 1 16,-3 0 3-16,0 3 1 15,0 2 7-15,0 8 4 16,3 3 6-16,-4 6 4 15,1 2-4-15,0 5-1 16,-3 5-3-16,-3 1 0 16,0-1-6-16,0 1-4 15,-3-3-1-15,0 2-1 16,0-5-18-16,0-2-5 16,0-3-24-1,0-3-50-15,0-7 12 16</inkml:trace>
  <inkml:trace contextRef="#ctx0" brushRef="#br0" timeOffset="1949.626">9884 5268 160 0,'-3'0'63'0,"6"5"-34"0,0 0-30 0,0 1 15 0,-3 2 7 15,0 5 7-15,0 3-10 16,0 2-5-16,0 1-8 15,0-1-4-15,0-2 0 0,0 0-15 16,0 0-3-16,3-8-40 16</inkml:trace>
  <inkml:trace contextRef="#ctx0" brushRef="#br0" timeOffset="2161.628">9854 5120 184 0,'-18'-6'71'0,"21"6"-38"0,-3-2-39 15,6 2 18-15,0-3-9 16,0 0-16-16,0 3-7 16,0 0-50-16,3-2-19 0,0-1 37 15,0 1 18 1</inkml:trace>
  <inkml:trace contextRef="#ctx0" brushRef="#br0" timeOffset="2577.735">10003 5244 120 0,'3'21'46'0,"0"-8"-24"0,0 6-10 16,0-11 13-16,-3 0 4 15,0 5 5-15,0 0-19 16,0 1-8-16,0-1-5 15,0-3-2-15,0-2 2 0,0-2-1 16,0-1 2-16,0-5 2 16,0-3 2-16,0 1-6 0,0-6-2 15,0-6-5 1,0 1-1-16,3 0 4 0,0 0 1 16,0-3-1-16,3 5 2 15,6-2-1 1,-3 2-2-16,6 1 0 0,2 2 3 15,-2 3 6-15,0 5 7 16,3 2-2-16,-3 4 2 16,3 2-3-16,-3 5 0 15,-3 0-1-15,0 3 0 16,-4 0-2-16,-2 2-1 16,0-2-3-16,0-3 1 15,0 1-18-15,-3-4-6 0,3-2-21 16,0-3-6-16,6-2-19 15,3-8-23 1,3-8 31 0</inkml:trace>
  <inkml:trace contextRef="#ctx0" brushRef="#br0" timeOffset="3042.879">10467 5236 160 0,'-8'-3'60'0,"2"3"-32"0,-3-2-13 15,3 4 18-15,-3 4-10 16,-3-1 0-16,0 6-14 16,0-1-5-16,0 3-3 15,3 3-1-15,3 3 0 0,3 2-5 0,0-2 1 16,3-4 2-16,3-4 1 16,3-3-2-16,3-3 2 15,0-2-4-15,3-6 1 16,0-7 0-16,0-1 2 15,-3 0-4-15,0-2 2 16,0 3 4-16,-3-4 2 16,-3 1 2-16,-1 3 0 15,-2-1-2-15,0 6-2 16,0-1 1-16,3 9-8 16,3 5 0-1,3 3 3-15,3 12 4 16,6 1 7-16,-3 8 4 0,-3 5 7 15,-3 0 6 1,0 0 2-16,-12-2 4 0,-6-4-5 16,-6-2-1-16,-9-2-7 15,-6-3-2-15,1-6-16 16,-10-7-6-16,0-9-33 16,1-4-11-16,-4-17-38 15,-3-7-53 1,-2-3 40-16</inkml:trace>
  <inkml:trace contextRef="#ctx0" brushRef="#br0" timeOffset="3387.748">9545 4874 244 0,'-24'2'93'0,"18"4"-50"0,0-6-52 15,6 2 14-15,0 1-32 16,0-3-11-16,0 3-58 16,0-3-24-16</inkml:trace>
  <inkml:trace contextRef="#ctx0" brushRef="#br0" timeOffset="4475.753">9077 5781 96 0,'-3'-2'35'0,"6"4"-18"0,0 1-20 15,3 5 39-15,0 2-8 16,3 1-4-16,0 2-3 16,0 3-8-16,3 3-3 15,0 4-5-15,3-1-4 0,-3-4 0 16,0-2 1-16,-1-3 1 15,1-2-1-15,-3-3-2 16,0-3-28-16,0-5-11 16,0-3-34-16</inkml:trace>
  <inkml:trace contextRef="#ctx0" brushRef="#br0" timeOffset="4698.262">9295 5818 132 0,'-3'3'49'0,"3"-3"-26"0,0 10-20 16,0-4 10-16,0 2 5 16,-3 5 6-16,0 5-7 15,-3 9 1-15,-3-1-11 16,0 3 2-16,0 3 2 0,0-5-6 16,3-4-1-16,0-1-9 0,3-7-4 15,0-4-20 1,0-3-8-16,3-3-25 15,0-5-27 1,9-10 31-16</inkml:trace>
  <inkml:trace contextRef="#ctx0" brushRef="#br0" timeOffset="5027.755">9426 5855 100 0,'-6'0'38'0,"6"3"-20"0,0 0-17 0,0 2 8 16,0 3 10-16,0 5 7 16,0 0-7-16,3 3-1 15,0 0-4-15,3 0-1 16,3 0-7-16,2-3-2 0,1-2 0 16,3-4 4-16,0-7 3 0,3-5-2 15,-3-5 0-15,0-4-1 16,-3-2 0-16,-3-2-4 15,-3 2-3-15,-6-2 2 16,-3-6 0-16,-6 5-1 16,-6 3 1-16,-3 0-11 15,3 6-2-15,0 2-17 16,0 3-8-16,3 2-30 16,3 0-33-1,3 3 32-15</inkml:trace>
  <inkml:trace contextRef="#ctx0" brushRef="#br0" timeOffset="5369.89">9589 5768 116 0,'3'8'46'0,"0"21"-24"0,0-5-19 0,3-14 10 16,0 6-2-16,0 3 1 15,6 2 0-15,0-3 0 16,3-4-6-16,0-4-4 0,0-2-1 15,2-5 5-15,-2-6 4 16,0-5-1-16,0-5 2 16,-3 0-6-16,-3-3-1 15,0-3-2-15,-3 4 1 0,-3-1 2 16,0 5 2 0,-3 0 1-16,0 6 0 0,0 5-7 15,0 8 0-15,3 3-3 16,0 5-2-16,0-1 0 15,6 7 3-15,0-6 0 16,2-1 1-16,1-1-7 16,0-6-3-16,0-3-34 15,0-5-58 1,3-5 12-16</inkml:trace>
  <inkml:trace contextRef="#ctx0" brushRef="#br0" timeOffset="5641.82">9973 5839 120 0,'0'19'46'0,"3"-9"-24"0,0 12-13 0,0-14 14 15,0 2-7 1,3 3 1-16,-3-2-6 0,0 0-1 16,0-4-6-16,0-1 4 0,-3-6 2 15,0 0-1-15,0-3 2 16,0-2-6-16,0-6-1 15,0-5 0-15,3-2 0 16,3-9-7-16,0 6 0 16,3 3-1-16,3-1-1 15,9 6 4-15,-1 2 0 16,-2 6-28-16,0 5-10 0,0 8-41 16</inkml:trace>
  <inkml:trace contextRef="#ctx0" brushRef="#br0" timeOffset="6361.277">9381 6448 84 0,'-6'-8'33'0,"-12"5"-18"16,0 1-2-16,12 2 14 0,-6 2-2 16,1 4 0-16,-4-1-11 15,0 8-4-15,0 6-11 16,3 2-1-16,3 0 0 16,3 3-1-16,3-3 1 0,6-3 0 15,3 1 0-15,0-6 2 0,6-2 2 16,0-6 1-1,3-5 3-15,-3-8-1 16,3-2 0-16,-1-12-3 0,1-1 1 16,-3 1-2-16,-3 4-1 15,-6 2 9-15,0 5 4 16,0 4-4-16,0 1-3 16,-3 12-6-16,6 9 0 15,-6 4 0-15,3 2 2 16,3 0-1-16,0 0-1 15,0-2 1-15,0-1-1 16,3-2 0-16,0-8 0 16,0-2-29-16,-1-6-13 15,4-8-31 1</inkml:trace>
  <inkml:trace contextRef="#ctx0" brushRef="#br0" timeOffset="6577.285">9533 6228 124 0,'-6'3'49'0,"9"-3"-26"0,0 13-29 16,-3-5 8-16,3 3 9 15,0 5 5-15,0 7 3 16,-3 9 1-16,0 8-3 16,0 2 2-16,0 0-10 15,0-2-5-15,3-5-3 0,0-4-1 16,3-2 2-16,0-5-25 15,0-5-10-15,0-9-45 16</inkml:trace>
  <inkml:trace contextRef="#ctx0" brushRef="#br0" timeOffset="7067.199">9854 6416 124 0,'-15'-2'46'0,"12"2"-24"0,0 2-26 16,-5 3 45-16,-1 3-13 15,-3 3-11-15,0 13-7 0,0 0-7 16,0-1 0-16,3 1 2 0,3 0-2 16,3-3-2-1,6-5-3-15,0-3 1 16,3-2 3-16,3-6 1 15,0-5 3-15,3-2 1 0,3-6-3 16,-3-3-1-16,-4-8-1 16,-2-4-2-16,-3 4 1 15,-3 1-1-15,0 2 0 16,0 0 0-16,0 5 0 16,0 3 0-16,0 3-5 15,0 5 1-15,6 19 0 16,0 4-1-16,0 7 1 0,3-1 3 15,-3 8 0 1,0-3 3-16,-3-2 5 16,-3-3 4-16,0-3 5 0,-3-2 2 15,-6-3-3-15,-3-5 1 16,-6-3-7-16,-2-5-3 16,-1-8-10-16,0-2-3 15,0-9-27-15,-3 1-13 16,3-4-30-1,12-7-34-15,9 0 41 16</inkml:trace>
  <inkml:trace contextRef="#ctx0" brushRef="#br0" timeOffset="7379.239">9935 6443 104 0,'-6'8'38'0,"6"-3"-20"0,0 5-19 0,0 1 7 0,0 10 9 16,0 0 7 0,0 1 4-16,6-1 4 0,3-3-10 15,2-2-4-15,4-3-9 16,3-2 4-16,3-6 2 0,3-5 0 16,0-2 2-16,-3-6 1 15,-4-3-1-15,-5-5-1 16,-6-5-1-16,-9 0-3 15,-6 2 1-15,-6 1-6 16,-2 2-1-16,-1 3-4 16,-3 2-3-16,0 3-23 0,3 0-7 15,3 3-37-15,3 2-13 16,9 1 0 0</inkml:trace>
  <inkml:trace contextRef="#ctx0" brushRef="#br0" timeOffset="7695.261">10200 6435 88 0,'8'13'35'0,"1"-3"-18"0,0 14-7 0,-3-10 14 16,-3-1-2-16,0 3 1 15,0-3-6-15,0-3-2 0,0 1-3 16,-3-3 0-16,0-3-6 15,0-5 11-15,0 0 6 0,0 0-5 16,-3-5 0-16,0-6-7 16,0-7-1-16,0-1-9 15,3 1-2 1,3-1-3-16,0 3 0 0,3 1 0 16,0 1 3-16,3 4-2 15,3 2-1-15,-3 0 3 16,0 3 0-16,0 2-28 15,3 3-13-15,0 0-47 16</inkml:trace>
  <inkml:trace contextRef="#ctx0" brushRef="#br0" timeOffset="7859.245">10435 6429 180 0,'-9'14'68'0,"9"-6"-36"0,3 5-33 0,-3-3 12 15,0 9-7-15,0-3-1 16,3 0-1-16,-3-3 1 16,3 0-46-16,0-2-18 15,0-6-10-15,-3-5-2 16</inkml:trace>
  <inkml:trace contextRef="#ctx0" brushRef="#br0" timeOffset="7995.264">10381 6265 124 0,'-12'-2'49'0,"15"2"-26"15,6-16-56-15,-3 11-5 0,3-1-7 16,3-2 0-16</inkml:trace>
  <inkml:trace contextRef="#ctx0" brushRef="#br0" timeOffset="8163.816">10592 6149 116 0,'3'13'44'0,"3"3"-24"0,-6 5-15 0,3-2 13 16,-3 5 1-1,0 5 1-15,0 5-7 0,0 6-3 16,-3 2-5-16,0-2-4 16,3-3 0-16,0-3-19 15,-3-5-5-15,3-5-46 16</inkml:trace>
  <inkml:trace contextRef="#ctx0" brushRef="#br0" timeOffset="8343.82">10447 6376 144 0,'-6'-2'55'0,"12"-1"-30"0,8 1-27 0,-5-1 9 16,6 0-1-16,6-2 1 15,3 0-6-15,-3-1 0 16,3 1-1-16,-4-3-9 0,-2 5-2 16,0 1-54-16</inkml:trace>
  <inkml:trace contextRef="#ctx0" brushRef="#br0" timeOffset="8745.655">10706 6218 108 0,'0'16'44'0,"14"15"-24"0,-5-2-13 15,-6-13 15-15,0 5 9 0,-3 9 8 16,-3-4-10 0,0 8-5-16,0-2-13 15,0-8-7-15,0-3-1 0,0-5-2 16,1-3-1-16,2-2 1 0,0-6 1 15,-3-5-12-15,8-13-6 16,1-3-2-16,0-5 0 16,6-3-1-16,0 0-1 15,0 0 7-15,0 3 5 16,3 5 7-16,0 3 3 16,0 5 8-16,0 6 6 15,-1 7 5-15,1 8 4 16,-3 3-2-16,-3 3-2 15,-3 4-7-15,-3 6-4 0,0-2-3 16,-3-6-2 0,0-2-6-16,0-4 1 0,0-4-44 15,0-3-18-15</inkml:trace>
  <inkml:trace contextRef="#ctx0" brushRef="#br0" timeOffset="9260.951">11057 6379 184 0,'-3'8'71'0,"9"3"-38"0,-3 7-34 15,0-7 12-15,-3-1 12 16,0 6 8-16,0 3-5 16,-3-1-3-16,3-2-13 15,0-3-6-15,0-2-1 0,0-3-4 0,0-3 0 16,0-5-1-16,0 0 0 15,3-5-3-15,3-8 1 16,0-6-11-16,3-2-3 16,0 0 0-16,2 0 3 15,1 5 9-15,0 3 5 16,3 2 2-16,3 6-1 16,-3 5-2-16,0 5 1 15,-3 6 10-15,-3-1 3 16,-1 3 3-16,-2 3 1 15,-3-3-4-15,0 1 0 0,0-6-5 16,0 0-2-16,-3-3-2 16,0-5 0-16,6-8-4 31,3-5-4-31,3-6-2 0,3-2-10 16,6 0-3-16,3 0 5 15,2 5 6-15,4 3 6 16,-3 10 2-16,0 6 7 15,0 10 6-15,-4 5 11 16,-5 6 6-16,0 3-9 16,-6-1-2-16,-3 0-10 15,-3-2-3-15,0-5-30 16,-3-3-12-16,3-6-84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2:51:27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 9491 72 0,'-3'8'27'0,"6"-1"-14"0,-3 1 9 16,0-2 15-16,0-6 7 0,0 0 5 15,0 0-4-15,0 0-1 16,0 0-13-16,0-3-7 16,0-2-13-16,0-3-1 0,0-5 1 15,0-3-4-15,0-13-2 16,0-6-2-16,6-12-3 16,-6-9 1-16,6-10 1 15,9-8-6-15,-6-8 1 16,6-6 3-16,2 6 2 15,-5 3 0-15,6 8 1 16,-6 2-4-16,6 11-2 16,-9 5 2-16,3 10 2 0,-3 4 0 15,3 7-1-15,-1 0-2 16,7 3 1-16,-9 8-1 16,3 8 0-16,-3 2-3 15,3 6-1-15,0 10-2 16,0 11 0-16,6 13-2 15,3 21 1-15,8 24 3 16,4 11 1-16,3 16 5 16,8 5 2-16,1-1-3 15,6-4-1-15,-7-14 1 16,-2-15 2-16,-6-12 2 16,-7-9 1-16,-8-12 0 0,0-9 0 15,-9-9 6-15,-3-8 4 16,-15-5-3-16,-9-8-1 15,-15-8-13-15,-8-13-5 16,-4-6-7-16,-15-4-2 16,-8-9 3-16,-15 0 1 15,-10 1 1-15,7 4 2 16,-6 6 6-16,-4 5 2 16,1 6 6-16,0 4 2 15,17 7 4-15,10 4 1 16,8 0-1-16,13 1 1 15,14-1-6-15,9 3-3 0,9 0-8 16,15-3-4-16,21-5 3 16,27-8 2-16,23 1 0 15,3-7 4-15,31-4 0 16,11-3 3-16,-6-3-1 16,3 0-1-1,6-2 1-15,-6 2-1 0,-24 6 0 16,-11 5 0-16,-10 7 0 15,-20 4 0-15,-13 4 4 16,-14 6 5-16,-12 16 6 16,-15 11 5-16,-18 13-10 15,-29 20-3-15,-28 22-3 16,1 6 2-16,-9-4 6 0,-4 1 2 16,7-3-7-16,8-8-4 15,7-2-18-15,17-12-7 16,10-4-33-16,5-14-13 15,21-10-41 1</inkml:trace>
  <inkml:trace contextRef="#ctx0" brushRef="#br0" timeOffset="1066.071">3062 7628 112 0,'-3'-3'44'0,"3"3"-24"0,0 0-21 15,0 0 9-15,0 0-3 16,0 0 0-16,0 0-3 15,0 0-2-15,3 3 3 16,-3 5 2-16,0 2 2 16,0 9 3-16,0 5-5 0,0 8-1 15,0 10-2-15,0 6 1 0,0 4 2 16,0 1 0-16,0 8 2 16,3 3 0-16,0 10 3 15,3 3-5-15,-3-1-1 16,-3 1 2-16,0 2 1 15,0 6-3-15,0-3-1 16,-3 0 8-16,-3-11 2 16,3 1-6-16,0-3-2 15,0-3 1-15,3 5 3 16,0-5-6-16,0 6-2 16,0-9 1-16,-3 1 1 15,0-1 1-15,3 1 0 0,0-1-2 16,-3-2 1-16,0 3 2 15,0-6 2-15,0-8-1 16,0-5-1-16,3-5-3 16,0-6 1-16,0-7-11 15,0-3-2-15,3-6-37 16,0-7-14-16,6-9-31 16</inkml:trace>
  <inkml:trace contextRef="#ctx0" brushRef="#br0" timeOffset="4258.653">3136 7543 44 0,'0'-8'19'0,"0"6"-10"0,3 2 2 0,-3 0 10 16,0 0-9-16,0 0-4 16,3 0-5-16,0 0 0 15,3 0 0-15,0 2 1 16,0 1-5-16,0 0 1 15,0-1 0-15,3 1 0 16,0 2 4-16,6 1 5 16,2 1-5-16,7 1 0 0,3 0-2 15,0 0-2-15,3 0-2 16,2 0 1 0,1 0 3-16,6-3 1 15,2 1-1-15,4-1-2 0,6-2 1 16,2-1 1-16,4 1-1 15,-1 2-1-15,1-2 3 16,3-1 0-16,2 1-1 16,3-3-2-16,-2 3 3 15,2-1 2-15,-2 1 0 16,0 0 0-16,5-1-1 16,-3 1 0-16,7 0-2 15,2-1-2-15,1 1 1 16,2 0-1-16,0-3 0 15,-2 0 0-15,2 2 0 0,-2 4 0 16,-1-1 2-16,1-3 1 16,2 1 1-16,6 0-5 15,1-1-1-15,2 1 5 0,-9 0 3 16,4-3-6 0,-1 0 1-16,3 0 1 0,-2 2 3 15,2 1 0-15,-3-3 0 16,4 0-3-16,2 0-2 15,0 3 1-15,-2-1-1 16,-1 4 2-16,3-4 1 16,1-2-1-16,2 3-2 15,0-1 1-15,-5-2-1 16,2 0 0-16,3 0 0 0,19-2 0 16,-10 2 2-1,-6 0 3-15,-3 0 4 0,4 0-6 16,-1-3-4-16,0 3 2 15,0 0 1-15,-2-2-3 16,-1-4 1-16,3 1 2 16,-2 0 1-16,-1 2-4 15,-3-2-1-15,3-1 1 16,1 1 2-16,-1 0 2 16,-6 2 1-16,-2 1-2 15,2-1 1-15,0 0-2 16,4 1 2-16,-4-1-2 15,3 3-1-15,1-3 1 16,2 1 1-16,6-1-3 16,-5 3 0-16,2 0 3 0,3-3 1 15,9-2-4-15,-5 2 1 16,-1 3 0-16,-3 0 2 16,6-2 1-16,0-1 1 15,-8 1-7-15,8-1 0 16,0 0 1-16,0 1 1 15,1-4 3-15,-1 1 1 16,-3 0 1-16,0-1 0 16,3 1-2-16,-2 2-2 15,-1-7 3-15,-6 10 0 0,3-8-1 16,7 5-2-16,-7 1 3 16,-3-1 0-1,3 8-1-15,-2-7-2 16,-1 4-2-16,-3 1 1 0,0-8 3 15,1 10 1-15,2-2-6 16,0-1 0-16,-5 1 3 16,2 0 2-16,3 4 0 15,-2-7-2-15,5 0 1 16,-6 0-1-16,6 6 0 16,4-1 2-16,-4-8-1 15,0 6-1-15,-9-6 1 16,7 6-1-16,-1-6 2 15,-3 1 3-15,3 2 0 16,1-3 0-16,-4 3-1 0,0 5 0 16,1-7-2-16,2-1-2 15,-3 0 3 1,0 3 2-16,4-2-4 16,-4 2-1-16,3 0 0 0,-5 0 2 15,2 0-3-15,-3-3-2 16,1-5 4-16,-1 6 1 15,-3-4 0-15,7 1-2 16,-4 2 3-16,6 9 2 16,0-9-2-16,1 3 0 15,-1-3-1-15,-3 9 1 16,4-12-2-16,-1 6-1 16,0 0 1-16,0-2-1 0,-5-1 0 15,2 3 0-15,-3 0 0 16,-2 3 2-16,-4-3 1 15,0 5 1-15,1 0 0 16,-1 1 2-16,3-4-5 16,-2 1-3-16,-1-3 3 15,-5 3 1-15,-1-3 0 16,0 2-2-16,4-2-2 16,-7 3 1-16,1-3 1 15,-1 8 0-15,-5-3 0 16,8-2 2-16,-6-6-1 15,4 0-1-15,-7 6 1 16,13 2-1-16,-7-7 0 0,7 4 0 16,-1-4 0-16,0 4 0 15,1-4 0-15,2 7 2 16,1-5-3 0,-1 3 0-16,3-6 1 0,-5 6 2 15,2-1-1-15,-3 1-1 16,4-3-2-16,-1 3-1 15,3-3 2-15,1 0 0 16,8 2 1-16,-6-2 0 16,-2 3 0-16,2-3 2 15,-3 0 1-15,-2 3 1 16,-4-1-5-16,4-2-1 16,-4 3 1-16,3-3 2 0,-2 2-2 15,5 1 0-15,-6-3 1 16,4 0 0-1,-1 0 0-15,1 0 2 0,-7 0-1 16,3 3 2-16,-5-3-4 16,5 0 0-16,-5 0 1 15,-1 0 0-15,-2 0-3 16,-4 0 2-16,3 2 1 16,1-2 0-16,-1 0 0 15,4 0 2-15,-4 0-3 16,-2 3 0-16,-7-3 3 15,10 0 1-15,-4 0-1 0,1 0-2 16,-4 3 1 0,4-3-1-16,-4 2-3 15,-2-2 2-15,5 3 1 16,-2-3 2-16,-1 0-3 0,-2 3-2 16,-1-3 2-1,1 0 0-15,-7 2 1 0,1-2 2 16,3 3-1-16,2-3-1 15,1 0 1-15,-1 3 1 16,-5-3-3-16,5 2 0 16,-2 1 1-16,-4-3 2 15,1 3-3-15,3-3 0 0,-4 0 1 16,4 0 2 0,-10 0-1-16,1-3 2 15,3 0-4-15,-4 3 0 16,-2-2-1-16,-7-1 0 15,4 3 4-15,0-3 3 0,-6 1-4 16,-4-1-3-16,1 0 1 16,-3-2 0-16,6 2 1 15,-10 1 2-15,1-1-1 16,-3-2 2-16,0 0-2 16,0-1-1-16,-4 4 1 15,-2-4-1-15,-3 4 0 16,3-4 2-16,-6 4-3 15,6-1 0-15,-6 0 1 16,5 3 0-16,-5-2 0 16,6 7 0-16,-3-2-3 15,-6 2 2-15,9 0-1 0,-6 1-2 16,-3-1 3 0,0 3 0-16,-6 2 1 0,3 6 2 15,-6 8-3-15,-6 5-2 16,0 14-1-16,-3 2 0 15,-6 2 3-15,3 6 2 16,3-3-2-16,-6 3 0 16,0 3 1-1,3 13 0-15,-8-1-3 0,2-4 2 16,3-1 1-16,-3-4 0 16,0-6 2-16,6-1 1 15,0-1-1-15,3 15-2 16,0-5 1-16,0-6-1 0,4 1-3 15,-4-6 2-15,3-2 1 16,0-3 2-16,0 2-3 16,-3 6 0-16,6 8 3 15,-3-5 1-15,0-6-4 16,0 5 1-16,-3-7 0 16,3-3 0-16,-3 0-3 15,0 0 0-15,0 5 2 16,0 3 0-16,6 0 3 15,-3-11 3-15,1 1-2 16,2 2 0-16,0-3-3 16,3-5-1-16,0 3 1 15,0 0 0-15,3 5 2 0,0 2 1 16,-3-2-1 0,0-3-2-16,0-4 1 0,-3 4-1 15,0 0 4-15,0-5 2 16,3-5-11-16,0-6-4 15,0-2-42-15,-6-5-19 16,6-3-30 0</inkml:trace>
  <inkml:trace contextRef="#ctx0" brushRef="#br0" timeOffset="6796.452">3095 9962 100 0,'-15'-8'38'0,"12"8"-20"0,0-3-23 0,3 3 4 15,-6 0 2-15,3 0 1 0,3 0 2 16,0 0 2 0,0 0-1-16,0 0 2 0,0 0-2 15,3 3 2-15,9-1 2 16,3 1 5-16,5-3-4 16,7 3 0-16,6-3-4 15,0 2-1-15,11 1-3 16,4-3-2-16,2 0 3 0,10 0-2 15,3 0-1-15,5 3 1 16,3-3-1-16,1 0 2 16,2 0 3-16,10-3-2 15,2 3 0-15,0 0 1 16,-2 0 2-16,2 0-3 16,6 3 0-16,-3 2-1 15,1 0 1-15,-1 0 0 0,0 1 1 16,10-1-5-16,-7 3 1 15,0 2 0 1,-6-4 2-16,4-1 1 0,5 0 1 16,0 3 0-16,1-2 2 15,-1-1-1-15,6-2 0 16,-3 4-6-16,0 1 1 16,1-5 2-16,-1 5 1 15,3-8 1-15,0 8 0 16,6 3-2-16,-8-6 1 15,32 0-2-15,-9-5-1 0,-3 3 3 16,-9-1 0-16,6-2-1 16,-3 0-2-1,-9-2-2-15,0 2 1 0,1 0 1 16,2 0 2-16,-3 0 1 16,3 2 3-16,-6-2-5 15,9 0-1-15,-5-5 0 16,2 5 2-16,-3 3-1 15,12-6 2-15,-3-2-2 16,6 2 2-16,-6 3-4 16,9-8 0-16,-3 0 1 15,3 3 0-15,1-6 2 16,2 3 1-16,3 8-1 0,-9-5-2 16,6 0-2-1,-3 5-1-15,0 3 2 16,-6-6 0-16,9 0 3 0,-3 6 1 15,0-6-1-15,0 1-2 16,3-1 1-16,0 0-1 16,0-2 0-16,6 0 2 15,-3 2-1-15,-3-2-1 16,-3-6 1-16,3 6 1 16,0 2-3-16,0 1 0 15,-6-1 1-15,3 0 0 16,-3 1 0-16,0-1 2 0,3 0-1 15,0 1-1 1,-6-1 1-16,0-2-1 16,4 0 0-16,-7-1 0 0,0 1-3 15,0 0 2-15,6-1 3 16,-6 4 3-16,0 2-2 16,0-3-2-16,0 3 0 15,-3 0-1-15,4 3 0 16,2-3 0-16,-3 0 2 15,-3 0 1-15,-3 2-4 16,3 1 1-16,0-3 0 16,0 0 0-16,1 0 2 15,-4-3 3-15,-3 1-2 16,3-1-2-16,-3 0 2 16,-3 3 0-16,-2-2-4 0,5-1 1 15,0 3 2-15,-3 0 1 16,-2 0-1-16,-1 0 1 15,6 0-2-15,-3 0 2 16,0 0-2-16,-2-3-1 16,8 1 1-16,-6 2 1 15,0-3-3-15,6 1 0 16,-3-1 1-16,7 0 2 16,-4 3 1-16,3-2 1 15,-6-1-2-15,6 0-2 16,-3 1 1-16,-2-1 1 15,-1 0-1-15,3 1-1 16,0 2 1-16,-6 0-1 0,6 0 2 16,1 0 1-16,-1 2-4 15,-3 1 1-15,3 2-2 16,-3-2 0-16,3 2 2 16,-5 3 0-16,-4 0 0 15,0-3 0-15,-3 1 0 16,1 2 0-16,-4 0 0 15,-3 0 0-15,3-3 0 16,-5 0 0-16,2 0 0 16,-6 1 2-16,1-1-1 15,-1 0 2-15,0-5-2 16,4 3-1-16,-4 0-2 0,3 4 1 16,-2-4-1-16,2-3 0 15,3 3 4-15,1 2 3 16,-4 3-7-1,-3 0 0-15,4-3 0 16,-7 1 3-16,6-1 0 0,-8 8-1 16,-1-5 1-16,-3 0 1 15,1 0-1-15,-7 0-1 16,1-6 1-16,-1 6-1 16,-2-2-3-16,-4-1 0 15,7 0 2-15,-1 1 2 16,4-4 0-16,-1 1 2 15,0 2-2-15,1 0-1 0,2 1-2 16,7-1 1 0,-1 0 1-16,6 1 2 15,-2 2-3-15,2-3-2 16,12 0 2-16,1 3 2 0,-4 0 4 16,0 3 4-16,-9-1-4 15,7 1-1-15,-1-3-4 16,-6 5-1-16,-2-5 1 15,-7 0 2-15,-3-3-1 16,4 3-1-16,-4-3-15 16,-2-2-5-16,5-8-67 15,6-11-65 1,-8-11 43-16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5-19T20:19:1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11712 8554 80 0,'0'-13'30'0,"0"7"-16"0,3 1-21 16,0 5 12 0,-3-8 4-16,0-5 7 15,0 0 5-15,-3 0-9 0,-3-1-4 16,-6 1-5-16,-9-3 0 15,0 0 0-15,-3 0 1 16,-3 1 0-16,-5 1 2 16,-4-4-1-16,-3 2 0 15,-5-3-3-15,-1 4 1 0,-9 7 0 16,1-6-4-16,-1 6-1 16,-5 1 1-16,-1 4 2 15,-2 8-2-15,2 8 0 16,-5-2 1-16,-1 2 0 15,7 3 2-15,-7 0 1 16,1 2-4-16,-4 4-1 16,4 9 1-16,-4-1 2 0,4 1-2 15,5 6 0-15,-5 3-1 16,5 13 0-16,7 0 2 16,-1-6 2-16,9 4-3 15,7-4-2-15,8-4 2 16,3 2 0-16,6 0 1 15,7-3 0-15,5 14-3 16,9-6 2-16,9 0 1 16,5-5 0-16,13 3 2 15,12-6 1-15,6 0-1 16,5-2-2-16,7-3 1 16,2-3 1-16,7-2 1 15,8-5 3-15,1 2 1 16,5-3 1-16,6-5 2 15,12-7 1-15,1-4-5 0,8-10-2 16,6-2 0-16,3-1 2 16,-3-2-3-16,-9-1 0 15,-2-2 3-15,2-5 1 16,-9 3 3-16,-3-1 1 16,-2-2-1-16,2-3-1 15,0-3-5-15,0 1-3 16,-8-3 0-16,-7-3 1 15,-8-3 1-15,-10 4 3 16,-11-1 6-16,-7-3 2 16,-8-12-1-16,-9-4 0 15,-6-2-7-15,-9 0-2 0,-3-8 0 16,-6 3 0-16,-9-3-7 16,-9-10-2-16,-6-1 2 15,-9 1 1-15,-20 5-5 16,-13 10-3-16,-11-2 8 15,-3 5 5-15,-13 5-1 16,-2 6 1-16,0 4-10 16,-3 7-3-16,-28 2-13 15,4 10-5-15,9 8-27 16,3 6-12-16,15 0-12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4:10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 10779 136 0,'0'-10'52'0,"0"7"-28"0,0-5-11 0,3 5 17 16,-3 1 2-16,0-1 4 16,0 0-20-16,0 3-7 0,3 6-6 15,0 7-7-15,0 16 0 0,-3 24 0 16,-3 24 2-1,0 5-1-15,-3 8 1 0,6 0 2 16,-6-8 2-16,6 0 1 16,0-11 1-16,0-10-2 15,0-11 1-15,0-7-7 16,0-9 1-16,0-8-177 31</inkml:trace>
  <inkml:trace contextRef="#ctx0" brushRef="#br0" timeOffset="1441.488">2255 10636 208 0,'-9'-5'77'0,"6"5"-42"0,3 0-43 16,0 0 12-16,6 3-11 16,3-3 0-16,3 2 5 15,12 1 3-15,0 0 1 16,5-1-2-16,7 1 1 0,3-3-1 16,5 0 2-16,10 0-1 15,3 0-1-15,14 0 1 16,-5 2 1-16,8-2-1 0,9 3-1 15,-2-3 1-15,11 5-1 16,9-2 0-16,3-3 2 16,12 0-1-1,-3 0-1-15,10-3 1 0,-7 1-1 16,3-1 0-16,0 0 2 16,0-2-3-16,-3 0 0 15,3 2 1-15,-6-2 0 16,3 0 0-16,0 2 0 15,0 0 0-15,-3 3 2 16,1-2-3-16,2 2-2 16,3 0 2-16,0 0 0 15,0-3 1-15,-6 0 2 0,3 1 1 16,0-3 3 0,3-1 1-16,0-2 1 15,0 0-4-15,3 6-3 0,-9-4 0 16,1 4-1-16,22-1 0 15,-2 0 0-15,-6 1 0 16,3-3 0-16,-9 2 2 16,3-8 1-16,-3 3-4 15,3 0 1-15,-2 0 0 16,4-5 2-16,-1 3-1 16,2 10 2-16,2-8 0 15,4 2 3-15,0 4-5 0,6-1-1 16,0-2 0-1,3 2 2-15,3-2-3 16,6 2 0-16,2 1 1 0,4-1 2 16,-9 0-1-16,0 3 2 15,-3 0 0-15,0 0 3 16,2 0-3-16,-8 0 0 16,9-2-1-16,0 2-2 15,-9-3 1-15,12 0 1 16,-1 1-3-16,-11-1 0 15,3 0 3-15,-3 1 1 16,3 2-1-16,3-3 1 16,-6 1 0-16,0 2 3 15,6 0-3-15,-7 0-2 16,7 0-3-16,-3 0 1 16,0 0 1-16,0 0 0 15,-12 0 0-15,9 0 2 0,-3 0 1 16,-6 0 1-16,-9 0 0 15,3 0 0-15,-9 0-2 16,3 2-2-16,0-2 1 16,-3 0 1-16,-6 0-1 15,0 0-1-15,-6 0-2 16,1 0 1-16,-7 0 3 16,-9 0 1-16,0 0-1 15,-11 0 1-15,-13-2-4 0,-2-1-2 16,-7 0 2-1,-8 1 2-15,-6-1 4 16,-4 3 4-16,-2 0-6 16,-3 0-2-16,0 3-3 0,-7-1 0 15,1-2 4 1,-3 3 1-16,-3 0-4 0,0 2 1 16,-6-3 0-16,-1 1 2 15,-5 0-1-15,0 2 2 16,-3 3-7-16,-6 29-4 15,-6 5 2 1,-3 17 3-16,0 4 2 16,-2 27-2-16,-4 3 0 15,0 10 2-15,0-8 2 0,6 6 0 16,3-3-1-16,3-11 3 16,3 0 0-16,3-15-1 15,3-12 1 1,0-7-2-16,-3-10 2 0,-3-9-15 15,0-7-7-15,0-9-169 32,-12-13 63-32</inkml:trace>
  <inkml:trace contextRef="#ctx0" brushRef="#br0" timeOffset="3033.705">2151 11753 164 0,'0'-3'63'0,"3"6"-34"0,6-1-32 0,0 1 11 0,0 0-11 15,6 2-2-15,5 0 4 16,10 1 5-16,18-1-2 16,-7 0 4-16,10 0 0 0,3 1 2 15,5-1 2-15,10 6-1 16,-4-3 0-16,7-3-1 15,2 8 2-15,3 0 1 16,7-2 3-16,11-3-7 16,6 0-2-16,0-3-3 0,7-5-2 15,2 0 1-15,3 3 1 16,0-9-1 0,0 1-1-16,3 0 1 0,-3 0 1 15,-3-6-1-15,-3 8-1 16,4 3 1-16,-1 0 1 15,0 0-3-15,3-10 0 16,3 10 3-16,6 0 3 16,-3 0-2-16,9-6 0 15,-6 1-1-15,6-3-2 16,6 3 3-16,-6 0 0 16,0-3-4-16,-3 2 1 0,6 1 0 15,-6 0 0 1,6 0 2-16,-3-1 1 15,33 1 1-15,-6-3 0 0,-7 3-5 16,4 2-1-16,-9 0 3 16,0-2 3-16,0 3-3 15,-9-1-1-15,0-2 2 16,0-1 1-16,0 4-4 16,0-1 1-16,-6-2 2 15,3 2 1-15,-6 0 1 16,3-2 0-16,-3 2-5 15,-3 3-1-15,-9-2 1 16,9-1 2-16,-3 3 2 16,6 0 3-16,-6 0-1 0,-3 0 0 15,0 0-3-15,6 0 1 16,0 0-2-16,-3 0 2 16,0 0-2-16,-3 0 2 15,6-2-2-15,0-1 2 16,0 0 0-16,-5 3 1 15,8-2-2-15,-3-1 1 16,3 3 2-16,-3-3 2 16,0 1-1-16,-3 2-1 15,3 0-3-15,6 0-2 16,-6-3 1-16,6 0 1 16,-9 3 1-16,9-2 1 15,3-1 0-15,6 0 2 0,0 1-1 16,-3-1 2-1,3 0-2-15,-3 1 0 16,5-1-3-16,7 3 1 0,-9-2 0 16,6 2 1-16,-3 0-5 15,0 2 1-15,3 1 0 16,-9-1 2-16,-3 4-3 16,-3-1 0-16,-3 0-6 15,-6 3-3-15,6 0-52 16,9-8-21-16,-15-34-46 15</inkml:trace>
  <inkml:trace contextRef="#ctx0" brushRef="#br0" timeOffset="3814.86">16263 10755 4 0,'0'8'0'0</inkml:trace>
  <inkml:trace contextRef="#ctx0" brushRef="#br0" timeOffset="3916.955">16266 10665 160 0,'-9'-2'60'0,"9"2"-32"0,0 0-35 0,0 0 10 16</inkml:trace>
  <inkml:trace contextRef="#ctx0" brushRef="#br0" timeOffset="4219.757">16260 10681 268 0,'0'24'22'16,"0"8"-11"-16,0 5 8 0,0 13 1 16,0 0-4-16,0-2 1 15,-3-3-4-15,0-3 0 16,3-7-5-16,0-9 0 15,0-5-1-15,0-5 3 0,0-16 6 16,3-5-9 0,3-6-3-1,3-7-6-15,3-6 1 16,3-2 1-16,-1 4 0 0,4 9-5 16,0 11 1-16,3 9 2 15,-3 7 3-15,3 7 4 16,-6 0 4-16,-4 3-2 15,-2 0 1-15,-6-3-5 16,0 0 0-16,0-3-17 16,-3-2-7-16,0-5-34 15,3 0-15-15</inkml:trace>
  <inkml:trace contextRef="#ctx0" brushRef="#br0" timeOffset="4490.899">16623 11023 212 0,'-12'10'79'0,"9"-2"-42"0,0 19-43 0,3-17 12 15,0 9 0-15,0 4 6 16,3 1 0-16,3 0 3 16,3-3-8-16,6 0-2 0,-3-5 1 15,0-5 3-15,0-6 2 0,-1-2 6 16,-2-6 1-1,0-2-3-15,-3-3 1 16,-3-11-7-16,-6 1-3 16,0-1-6-16,-6 1 0 15,-5 2-20-15,-1 0-9 16,0 0-36-16,3 3-14 16</inkml:trace>
  <inkml:trace contextRef="#ctx0" brushRef="#br0" timeOffset="4895.743">16769 10993 208 0,'-6'32'79'0,"9"-21"-42"0,0 18-37 16,0-16 18-16,0 6-3 15,3-1 0-15,0 1-7 16,3-3-3-16,0-3-3 15,2-3 1-15,1-2 0 0,3-2-10 16,0-6-3-16,3-6 0 0,0-4 4 16,-3-1-2-16,-3 1 3 15,-3 2 1-15,-3 2 2 16,-1 6 1-16,-2 6 3 16,3 4 5-16,0 3 4 15,0 1-2-15,3-1 0 16,3 0-1-16,3-2 0 15,-3-6 7-15,3-2 4 0,-3-6 0 16,0-2 0 0,-3-6-6-16,-3-2 0 15,-6-6-6-15,0 3-2 0,-3-2-13 16,-3 2-5-16,0 6-14 16,3-1-3-16,3 6-44 15,3-3-16-15,3 5-7 16</inkml:trace>
  <inkml:trace contextRef="#ctx0" brushRef="#br0" timeOffset="5315.94">17442 11007 224 0,'-24'-3'85'0,"3"3"-46"0,-9 5-48 0,21 1 12 15,0 4-7-15,-3 6 3 16,0 11-2 0,4 2 1-16,2 2 2 15,6 4-3-15,3-3 0 0,8-6 2 0,10-5 0 16,-3-8 7-16,0-7 4 16,-3-9 3-16,0-8 3 15,0-10-3-15,-6-8 0 16,-3-8-3-16,-6-16 1 15,-6-8-4-15,-9-2-2 16,3-6-2-16,-3 14-3 16,3 10 7-16,3 10 5 15,9 22-2 1,0 13-7-16,9 18-2 16,0 25-1-16,0 10 0 0,3 5 0 15,0-3 0-15,0-7 2 16,-1-6 1-16,1-5-12 15,0-7-7-15,3-9-40 16,0-8-16-16,9-8-34 16</inkml:trace>
  <inkml:trace contextRef="#ctx0" brushRef="#br0" timeOffset="5556.146">17602 11036 216 0,'-21'16'82'0,"21"0"-44"0,0 13-33 0,0-11 17 15,6 3-1 1,0 3 4-16,3-3-4 0,6-2-3 16,6-6-10-16,3-5 4 0,0-5 3 15,2-6 2-15,-2-2 1 16,-6-6 4-16,-12-5 3 16,-9-2 0-16,-12-3 0 15,-9 2-14-15,-5 1-7 16,-7 2-27-16,0 2-12 15,6 4-79-15,7 5-34 16,5-1 24-16</inkml:trace>
  <inkml:trace contextRef="#ctx0" brushRef="#br0" timeOffset="6070.769">18141 11025 260 0,'-12'-2'99'0,"12"-1"-54"0,0 8-48 0,0-5 16 15,6 8-7-15,0 8-1 0,3 8 3 16,3 5 3 0,0 5-6-16,3 3-1 0,-3-2 0 0,5-3-2 15,-2-3 1 1,0-6-2-16,0-4-1 0,-3-6-30 15,-3-8-15-15,0-7-30 16,0-11-57 0,0-9 29-16</inkml:trace>
  <inkml:trace contextRef="#ctx0" brushRef="#br0" timeOffset="6235.294">18352 11054 248 0,'-3'6'93'0,"0"2"-50"0,-3 15-46 16,3-4 19-16,-2 7-1 15,-13 14 3-15,0 10-3 16,0 8 1-16,0-2-9 16,3 2-4-16,3-5 0 0,6-10-7 15,3-9 1-15,3-8-41 16,9-7-18-16,9-11-54 16</inkml:trace>
  <inkml:trace contextRef="#ctx0" brushRef="#br0" timeOffset="6786.911">18460 11160 244 0,'-27'24'90'0,"21"-16"-48"0,6 10-49 16,0-4 14 0,3 2-1-16,6 2 4 15,0 1 6-15,5-4 2 16,1-1-9-16,0-4-1 0,3-2-1 0,0-5 5 15,0-6 5-15,-3-2-3 16,-3-6 0 0,-6-5-2-16,-3 1 0 0,-9-4-6 15,-3-5-2-15,-3 0-4 16,-3 6-1-16,-6 5-8 16,0-1-4-16,3 4-31 15,3 2-13-15,7 3-18 16,2 2-3-16,12-5 4 15,5 3-16 1,1 2 32-16,3 0 159 31,9 25-36-31,-3-1-6 16,0 0-23-16,0-3-12 16,-1 1-2-16,-2-6 1 15,0-5-13-15,0-3 3 0,6-7 1 16,-3-3-5-16,-1-6-1 15,-2-2-2-15,-3-3-1 16,0 3-1-16,-3 2 2 16,-3 3-3-16,3 5 0 15,-3 6 1-15,-3 5 2 16,3 3-1-16,0 4 2 16,-1 1-4-16,4 0-2 15,6-3-3-15,3-2-1 0,0-6-47 16,3-7-19-16,3-4-47 15</inkml:trace>
  <inkml:trace contextRef="#ctx0" brushRef="#br0" timeOffset="7043.938">19132 10671 200 0,'0'5'74'0,"0"11"-40"0,0 8-27 15,0-16 18-15,0 5 0 16,0 5 2-16,3 6-19 0,0 0-6 16,0 0-3-16,0 2 0 0,3-5 1 15,0-2-18-15,9-14-71 31,0-5-46-31,3-10 43 16</inkml:trace>
  <inkml:trace contextRef="#ctx0" brushRef="#br0" timeOffset="7166.225">19308 10694 252 0,'0'22'93'0,"3"-1"-50"0,0 3-48 0,0-11 15 0,0 3-11 16,0 2 1-16,3 1-108 15,9-6-47-15</inkml:trace>
  <inkml:trace contextRef="#ctx0" brushRef="#br0" timeOffset="7866.437">19519 11038 244 0,'-9'0'93'0,"6"11"-50"0,3 10-57 15,3-2 14-15,0 12-4 16,0 12 2-16,0 2 6 16,-3 8 2-16,3-3-2 15,0-8 2-15,0-2 3 0,0-11-3 16,-3-8-1-16,0-5 2 15,0-5 0-15,0-11 5 16,0-11 3-16,-3-10-6 16,0-11-3-16,0-10-6 15,0-8 0-15,3 2-2 0,3 3 0 16,6 3 0-16,3 2 0 16,0 3 4-16,6 8 3 15,9 13-2-15,-4 8-2 16,1 5 4-16,-3 11 1 15,-6 6 2-15,-3 7 2 16,-9 0 1-16,-6 3 3 16,-9-1-9-16,-6 1-3 15,0-3-11-15,0-5-4 16,0-5-24-16,4-6-11 16,5-7-79-16</inkml:trace>
  <inkml:trace contextRef="#ctx0" brushRef="#br0" timeOffset="8165.761">19781 11007 212 0,'6'13'79'0,"-3"8"-42"0,3 11-37 16,3-14 18-16,-3 6-3 16,-6 0 0-16,0 0 6 15,0-3 3-15,-3-3-12 16,3-2 4-16,-3-2 4 0,3-6-7 15,-3-3 0-15,0-3-1 16,0-4 2-16,0-6-7 16,3-3-2-16,3-2-5 0,0-3-3 15,6-2 2-15,0 4 0 16,3-1 5 0,0-1-9-16,0 8-3 15,-1 2-34-15,4-1-12 16,3-1-15-16,3 2-3 15,-3 1-24 1</inkml:trace>
  <inkml:trace contextRef="#ctx0" brushRef="#br0" timeOffset="8423.56">20046 11065 220 0,'0'3'82'0,"0"2"-44"0,-3 5-31 0,3-2 18 16,-3 6-11-16,0 4-3 15,0 3 2-15,0 3 2 16,3 3-8-16,3-1 2 0,3-2 2 15,6-3-2-15,9-5 2 16,0-6 0-16,-1-7 3 0,1-6-3 16,-3-5 1-1,-3-2-5-15,-3-3 1 16,-6-3-1-16,-6-5 1 0,-6-1-7 16,-3 4 0-16,-15-3-17 15,0 2-4-15,1 9-23 16,2-1-10-16,0 6-38 15,6 0-55 1,6-1 41-16</inkml:trace>
  <inkml:trace contextRef="#ctx0" brushRef="#br0" timeOffset="8918.25">20180 11086 168 0,'12'8'66'0,"-3"3"-36"0,6 4-22 16,-9-1 16-16,3 2 3 0,5-1 4 15,-2 1-2-15,3 0 2 16,-3-3-17-16,-3-2 1 0,0-3-1 16,0-3-1-16,-3-2 0 15,0-3-1-15,0-3 0 16,0-2-6-16,0-8-4 16,0-6-10-16,0 1-3 15,0 4-1-15,0 4 0 16,2 2 2-16,1 3 1 0,3 2 3 15,0 8 4 1,3 3 1-16,0-5 3 0,3-1 1 16,0 4 3-16,-6-6-1 15,2 0 0-15,-2 0-1 16,-3-8 2 0,-3-3 1-16,-9 1-1 15,-3-1-1-15,-3-2-14 16,-5 5-4-16,-1 3 6 15,-3 5 3-15,0 5-1 16,3 8 1-16,3 6 2 16,3-1 3-16,3 1 2 15,3 2 3-15,6 3-1 16,6-3 2-16,6 0-2 0,3-5 0 16,6-3-1-16,5-5 0 15,1-8-27-15,3-8-11 16,-3-5-91-1,0-8-43-15,-7-14 84 16</inkml:trace>
  <inkml:trace contextRef="#ctx0" brushRef="#br0" timeOffset="9116.485">20784 10620 280 0,'-6'-5'107'0,"-3"10"-58"0,15 1-62 0,-3-1 15 15,-3 11 6-15,-6 5 8 16,0 5-3-16,-3 4-2 16,0-1-6-16,4 0-4 0,-1-5 0 0,3-6-17 15,0-2-6-15,9-11-97 16,8-10 3 0</inkml:trace>
  <inkml:trace contextRef="#ctx0" brushRef="#br0" timeOffset="9251.162">20856 10636 236 0,'-12'21'90'0,"9"6"-48"0,-3 13-49 15,3-25 16-15,0 4-10 16,3 2 0-16,3-2-54 16,3-1-25-16,6-5-7 0,0-7 2 15</inkml:trace>
  <inkml:trace contextRef="#ctx0" brushRef="#br0" timeOffset="9475.146">21344 10708 256 0,'-15'55'96'0,"12"-18"-52"0,-3 22-43 15,3-22 21 1,0 5-5-16,0 0 1 16,0 3-9-16,0-5-5 15,0-3-3-15,3-5-28 0,0-6-9 16,0-2-86-16</inkml:trace>
  <inkml:trace contextRef="#ctx0" brushRef="#br0" timeOffset="9669.293">21129 11020 348 0,'-8'0'129'0,"11"0"-70"0,8-8-71 16,-5 5 20-16,12 1-8 16,3-6 2-16,3-8-1 0,6 3-1 15,2-1 1-15,4 1-15 0,6 3-5 16,-3-6-48-16,-4 2-18 15,-2-1-34 1</inkml:trace>
  <inkml:trace contextRef="#ctx0" brushRef="#br0" timeOffset="9999.413">21534 10745 176 0,'-6'34'68'0,"6"-2"-36"0,9 13-22 0,-9-16 20 15,3 8-9-15,0 5-2 0,0-5-5 16,-3-2 1-16,3-6-8 16,0-5-2-16,0-8 1 15,0-3 8-15,0-8 3 16,0-8-6-16,0-7-2 0,3-6-10 16,0-13-4-16,6-6-4 15,6 6 0-15,3 6 9 16,-4 4 7-16,1 8 10 15,0 22 4-15,-3 5-4 16,0 5-2-16,-3 3-7 16,-3 5-3-16,-3-3 0 15,-3 1-1-15,0-6-16 16,0-2-4-16,0-6-49 16,3-3-23-16,2-7-31 15</inkml:trace>
  <inkml:trace contextRef="#ctx0" brushRef="#br0" timeOffset="10121.615">21978 11094 304 0,'-6'34'112'0,"6"-15"-60"0,0 2-61 0,0-13 20 16,0 0-8-16,0 0 1 15,0-3-42-15,0 0-17 16</inkml:trace>
  <inkml:trace contextRef="#ctx0" brushRef="#br0" timeOffset="10315.342">21954 10747 300 0,'-6'-5'112'0,"6"5"-60"0,6 0-76 16,-6 0 10-16,3 3-6 15,3 2 4-15,0 0-33 16,3 1-14-16,3 2-30 16,3-1-12-16</inkml:trace>
  <inkml:trace contextRef="#ctx0" brushRef="#br0" timeOffset="10601.413">22189 10832 316 0,'-3'3'118'0,"0"2"-64"0,-9 3-52 0,3-3 25 15,0 3-18-15,-5 3-2 16,-1-1-5-16,3 6-2 16,3 5 1-16,6 3-6 0,9 0 1 15,6 0-3-15,6 0 2 16,2-1 3-16,4 4 1 16,-3 2 1-16,-3-5 0 15,-6-3 4-15,-6-3 2 16,-6-2 13-16,-6-2 7 15,-6-4-11-15,0 1-6 16,-12-6-10-16,0-2-4 16,1-3-31-16,2-3-12 0,6-5-41 15,9-2-19-15,3-9-4 32</inkml:trace>
  <inkml:trace contextRef="#ctx0" brushRef="#br0" timeOffset="11036.156">22362 10634 228 0,'-3'5'85'0,"3"3"-46"0,-6 5-39 16,6-2 16-16,0 5 4 0,0-3 5 15,-3-3-9-15,3 1-4 16,0-3-7-16,0 0-2 0,-3-3 1 16,3-2-2-16,3-3-2 15,3-6-2-15,6-4 1 16,3-1-1-16,2-2-2 16,7-3 0-16,0 3 0 15,9 2 0-15,0 3 3 16,-4 3 0-16,1 5 3 15,-3 3 3-15,-6 7 4 16,-3 6 7-16,-6 0 4 16,-10 3 3-16,-4 4 3 0,-4 4 1 15,-3-1 1 1,0 6-15-16,3 3-6 16,-3-4-4-16,0-4-3 0,3 2-24 15,-3-3-11-15,6-2-95 16,-6 0-72-1,3-3 73-15</inkml:trace>
  <inkml:trace contextRef="#ctx0" brushRef="#br0" timeOffset="11156.232">22600 11234 368 0,'-3'3'140'0,"6"0"-76"0,0-1-72 16,-3-2 21-16,6 0-11 15,0 0 1-15,0 0-53 0,6-2-23 16,6-1-73-1,-4-24-31-15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4:40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6949 13470 256 0,'-21'-13'96'0,"3"15"-52"0,-14 1-47 16,20 2 16-16,-9 9-9 15,-9 9-1-15,-11 25-1 16,-1 8-2-16,3 4 1 16,9 7-4-16,7-4 2 0,11 8-1 0,12-2 0 15,18-8 2-15,5-8 0 16,13-5-7-16,15-6 0 16,-1-10-26-16,1-8-10 15,5-17-55 1</inkml:trace>
  <inkml:trace contextRef="#ctx0" brushRef="#br0" timeOffset="677.829">7166 13713 228 0,'-6'-5'88'15,"6"8"-48"-15,0-1-47 0,3 14 27 16,-3 16-1-16,0 2-5 16,0 9-3-16,0-1-6 15,0 11-4-15,0-5 2 0,0-3 0 16,0-6 1-16,0-4-9 15,0-9-4-15,0 1-31 16,0-12-13-16,0-4-50 16</inkml:trace>
  <inkml:trace contextRef="#ctx0" brushRef="#br0" timeOffset="949.832">7309 13925 188 0,'0'0'71'0,"0"3"-38"0,-3 2-30 0,0-2 17 16,-3 5-6-16,-5-1 2 15,-4 4-3-15,-3 2 2 16,0 1-8-16,0 4 0 0,3 6 0 16,3-6-3-16,6-2-1 15,3 0-3-15,3-3-1 16,9 1-1-16,3-1 0 0,6 0 6 15,9 3 2-15,3-5-5 16,-1-6 0 0,1-3-39-16,-3-4-14 0,0-3-49 15</inkml:trace>
  <inkml:trace contextRef="#ctx0" brushRef="#br0" timeOffset="1277.828">7452 14065 192 0,'-6'0'74'0,"15"16"-40"0,-3-5-38 16,0-6 15-16,3 0 1 0,3-2 2 15,3 0-1-15,6-9 0 16,-1 1-7 0,1 0-2-16,0-9 0 0,0-1-2 0,-6 1-2 15,-3-1 3-15,-6 1 0 16,-3 1-1-16,-6 0-2 15,-12 5-2-15,-6 3-1 16,-3 2 4-16,-3 6 1 16,1 5 4-16,2 2 1 15,3 6 3-15,6 3 1 16,6 2 1-16,6 0 0 16,9 0-11-16,3 0-3 15,9-2 3-15,6-3 1 0,3-8-22 16,2-3-9-1,4-8-87 1</inkml:trace>
  <inkml:trace contextRef="#ctx0" brushRef="#br0" timeOffset="1623.358">7699 14023 212 0,'-9'3'79'0,"9"-1"-42"0,3 1-41 16,-3-3 15-16,6 8 5 15,3 0 5-15,3-3-5 16,6 0-1-16,6-2-9 16,6-3-4-16,-7-5-1 0,1-1-1 15,-3-2 2-15,-3 1-1 16,-3-4 2-16,-6 0 0 16,-9 1 3-16,-6-1-8 0,-12 3 0 15,-6 6 2-15,-6 2 2 16,0 8-3-16,-2 2-1 15,8 6 3-15,3 8 3 16,6-3-1-16,6 0 0 16,9 0-3-16,6 0-1 15,6 1 1-15,9-6 0 16,9-3-18-16,5-5-5 16,-2-6-66-1,0-4-53-15,-6-4 49 16</inkml:trace>
  <inkml:trace contextRef="#ctx0" brushRef="#br0" timeOffset="2028.046">7961 14036 168 0,'-9'16'66'0,"12"-8"-36"0,-6 24-31 0,6-16 15 0,-3 10 5 16,3 11 6-16,0-3-11 15,3 4-3-15,-3-1-7 16,0-3-3-16,0-5 0 0,-3-5 1 15,0-6 1-15,0-4 3 16,0-4 1-16,-3-7-10 16,-3-6-3-16,-3-7-4 15,0-9 1-15,3-5 0 16,0-5 1-16,3-5 5 16,3-1 3-16,3 4 10 15,3-1 3-15,3 0 5 16,9 0 1-16,0 9-4 0,3 4-1 15,-3 6-2-15,0 5 0 16,-1 8-2-16,-5 3 1 16,-3 7 0-1,-6 6 3-15,-6 0-7 0,-3 2-2 16,-3 6-10-16,-9-3-2 16,4-5-12-16,-1 0-3 15,0-5-17-15,6-3-7 16,0-6-141-1,21-15 92 1</inkml:trace>
  <inkml:trace contextRef="#ctx0" brushRef="#br0" timeOffset="2256.554">8327 13981 268 0,'3'-6'101'0,"0"6"-54"0,-6 0-39 15,3 0 24-15,-3 3-16 16,-9 2-3-16,0 3-11 15,1 0-1-15,2 8-1 16,6 5-3-16,6 0 0 0,3 3-1 16,0-3 3-16,0-2 4 0,-4 5 3 15,-2-8 2 1,-8-1 2-16,-4-1-10 0,-3-4-4 16,0-2-40-16,-3-3-16 15,3-2-65 1</inkml:trace>
  <inkml:trace contextRef="#ctx0" brushRef="#br0" timeOffset="2852.553">9080 13888 288 0,'-20'-3'110'0,"8"3"-60"0,-3 6-61 0,9-4 18 16,3 1-9-16,0 2-2 16,3 3 0-16,9 3 0 15,6 5 3-15,3 5 0 0,-1 11 3 16,1 2 8-16,-3-5 5 15,-9 0 8-15,-6-2 6 16,-6-6-10-16,-3 0-3 0,-6-8-7 16,-3-5-1-1,1-5-23-15,-1-6-7 16,-3-5-33-16,6-10-15 0,3-17-58 16</inkml:trace>
  <inkml:trace contextRef="#ctx0" brushRef="#br0" timeOffset="3215.726">9202 13639 220 0,'0'14'85'0,"-3"-12"-46"0,9 17-37 16,-3-3 19-16,3 2 9 16,0 9 6-16,0 4-8 15,0 6-4-15,-3 0-14 0,0 0-4 0,-3-2-2 16,3-1 0-16,-3-2 2 15,0-6-3-15,0-4-2 16,0-9-5-16,0-3-2 16,3-15-15-1,6-5 5-15,0-4 1 16,0 1 9-16,3 2 5 16,0 4 2-16,6 1 2 15,-1 4 7-15,1 4 5 16,0 6 4-16,-6 3 3 15,-3 5-10-15,-3 5-4 16,0-3-5-16,0-2 0 16,-3 0-31-16,3-3-11 0,0-2-37 15,3-3-15-15,3-6-18 16</inkml:trace>
  <inkml:trace contextRef="#ctx0" brushRef="#br0" timeOffset="3646.547">9583 13922 200 0,'-6'-2'77'0,"1"7"-42"0,-7 3-26 0,6 0 22 15,-3 5-6-15,0 3 3 16,0 5-12-16,3 8-2 15,3-2-8-15,3-3-4 0,6-3 1 16,3-5 2-16,3-6 2 16,6-5 3-16,-4-7 4 15,1-6-6-15,3-8 0 16,-3-3-6-16,-6-2-4 0,-9-2-6 16,-9-1-2-16,-3 3-11 15,-3 2-1-15,0 6-20 16,1 2-6-16,2 6-60 15</inkml:trace>
  <inkml:trace contextRef="#ctx0" brushRef="#br0" timeOffset="4006.125">9688 13981 216 0,'0'26'82'0,"3"-10"-44"0,-3 8-38 16,0-11 16-16,3 0-5 15,0 0 1-15,2-2-6 0,1 0-2 16,0-3-2-16,0-6 3 0,3 1 1 16,-3-6-5-16,3-2 0 15,0-6-8-15,-3 3-3 16,0 3-1-16,0 2-1 16,0 1 7-16,3 7 4 15,-3 3 6-15,6 0 2 16,0 0 5-16,-1-3 3 15,1 0 9-15,0-15 14 16,0-6-12 0,-3 3-11-16,-3 0-7 15,-3-3-3-15,-3 0 1 0,0 0-3 16,-3 3 0 0,-6-1-28-16,-3 4-12 0,0 2-35 15,3 3-12-15,3-1-22 16</inkml:trace>
  <inkml:trace contextRef="#ctx0" brushRef="#br0" timeOffset="4156.289">9953 13936 220 0,'2'10'85'0,"1"1"-46"0,0 5-46 0,-3-8 16 15,3 2-8-15,0 1-1 16,0 5-52-16,0 2-23 15,3-2-6 1,0-5 0-16</inkml:trace>
  <inkml:trace contextRef="#ctx0" brushRef="#br0" timeOffset="4516.277">10015 13965 160 0,'-3'13'63'0,"3"-5"-34"0,0 5-23 0,0-8 15 0,0 1-11 16,0 4-1-16,3 1-12 15,0-3-3 1,0-3-28-16,0 0-13 0,-3-5 5 16,3-5 4-16,0-3 26 15,-3-2 12-15,0-4 21 16,3 1 12-16,0 0-2 15,6 0 2-15,0-1-2 16,6 4 1-16,-4 2 0 16,1 5 0-16,0 3-17 15,0 6 6-15,-3 1 3 0,0 4-8 16,-3 2-4-16,0 6-5 16,3-3 0-16,-3 2-9 0,0-2 0 15,0 0-42 1,0-3-16-16,6-5-53 15</inkml:trace>
  <inkml:trace contextRef="#ctx0" brushRef="#br0" timeOffset="4786.371">10271 13965 220 0,'-24'0'82'0,"18"2"-44"0,-3 6-36 0,3-2 17 16,0-1-6-16,3 0 2 0,0 0-8 15,3 1-4 1,0-1-2-16,3 0 1 0,3 3 1 16,0 3-4-16,3 5-1 15,3 2-2-15,0 1 3 16,0 2 9-16,-3 3 4 0,0 2 6 16,-3-2 3-16,-6-5-5 15,-6-1-1 1,-3-7-7-16,-6 2-3 0,-6-8-53 15,-12-7-23-15,-11-9-52 16</inkml:trace>
  <inkml:trace contextRef="#ctx0" brushRef="#br0" timeOffset="4910.298">9789 13700 320 0,'9'-13'121'0,"12"10"-66"0,14-5-82 0,-17 0 13 15,9-2-117 1,21-3-48-16</inkml:trace>
  <inkml:trace contextRef="#ctx0" brushRef="#br0" timeOffset="5872.782">11149 13570 156 0,'0'-5'57'0,"3"3"-30"0,-3 2-27 15,0 0 10-15,0 0 7 16,0 0 6-16,0 0 5 15,-3 0 3-15,-3 0-16 16,-3 2 2-16,-3 6 3 0,-6 13-7 16,-2 8-2-16,-4 6-4 0,12 12-2 15,3 4-6 1,15 2 1-16,9-6 2 0,6-2 1 16,11-16-1-1,7-8-2-15,3-10 5 0,-1-14 4 16,-2-7-1-16,-6-6 1 15,-12-13 8-15,-9-3 6 16,-15-2-3-16,-12-9 0 16,-9-2-7-16,-9 6-3 15,0 4-5-15,1 9-4 16,2 5-18-16,6 5-9 16,6 8-48-16,9 3-20 15,12 7-33 1</inkml:trace>
  <inkml:trace contextRef="#ctx0" brushRef="#br0" timeOffset="6499.672">11709 13830 184 0,'-3'0'68'0,"3"2"-36"0,0-2-37 16,0 11 21-16,0 0 2 16,0-1-3-16,0 3 0 15,0 3-9-15,0 0 0 0,0 0 1 16,0-3-3-16,0-2-3 16,0-3 0-16,0 0 1 15,0-3 1-15,0-5 3 16,0-3-1-16,3-5 2 15,0-2-4-15,3-1-2 0,3 1-5 16,-1 2 0-16,1 0 0 16,0 5-1-16,0 3 6 15,0 5 1-15,0 1 4 16,-3 2 3-16,0 0-2 16,0-3-2-16,0 0-2 15,0-2 0-15,3-3-2 16,0-5-1-16,0-1 1 15,6-2-1-15,2 0-3 16,1 3 0-16,-3 0 2 16,0 2 0-16,-6 6-2 15,0 2 2-15,0 3 1 0,-3 3 0 16,0-1-3 0,0 1 0-16,0-3-38 0,0 0-17 15</inkml:trace>
  <inkml:trace contextRef="#ctx0" brushRef="#br0" timeOffset="6619.884">12051 13944 168 0,'-3'10'66'0,"0"-2"-36"0,3 3-35 0,0-6 12 16,0 3-26-16,3-3-9 0,0 0-39 15,3-5-17-15</inkml:trace>
  <inkml:trace contextRef="#ctx0" brushRef="#br0" timeOffset="6905.834">12039 13735 184 0,'-6'-11'71'0,"6"6"-38"0,3-1-41 0,0 4 12 0,3-1-17 16,0-2-7-16,0-1-16 15,6 1-5-15,0 0 15 16,0 5 8-16,0 0 30 0,-4 5 17 16,1 6 8-1,-3 5 5-15,0 10-12 0,0 9-6 16,0-1-9-16,-3 3-2 16,3-3-8-16,-3-2-3 0,3 0 1 15,0-6-4-15,0-7 0 16,0-11-39-16,0-6-18 15,6-10-23 1</inkml:trace>
  <inkml:trace contextRef="#ctx0" brushRef="#br0" timeOffset="7102.763">12286 13581 240 0,'0'3'90'0,"3"15"-48"0,0-2-49 15,0 8 20-15,0 2 6 0,0 11-4 16,0 0 2-16,0 1-10 16,0-1-6-16,3 0-2 15,3-3-4-15,0-5 1 0,6-5-51 16,-3-6-23-16,-1-10-24 16</inkml:trace>
  <inkml:trace contextRef="#ctx0" brushRef="#br0" timeOffset="7236.429">12432 13907 208 0,'-3'10'79'0,"6"1"-42"0,-3 12-43 0,3-12 14 15,-3 2-7-15,0 3-1 16,3-5-19 0,3 2-10-16,0-8-56 15,3-5-22-15</inkml:trace>
  <inkml:trace contextRef="#ctx0" brushRef="#br0" timeOffset="7368.271">12492 13764 168 0,'-9'-6'66'0,"12"6"-36"0,0 0-79 0,-3 0-8 0,3 3-3 15,-1 2 3 1</inkml:trace>
  <inkml:trace contextRef="#ctx0" brushRef="#br0" timeOffset="7641.458">12614 13867 224 0,'-3'0'85'0,"0"2"-46"0,0 1-43 0,3-3 15 0,0 5-10 16,0 1-3-16,0-1-2 15,3 3 3-15,3 0 0 16,0 2 1-16,-1 1 0 0,1 2 2 16,0 0 3-16,-3-2 7 15,-3 0 4-15,-3-1 1 16,0-2 1-16,-3 0-9 0,0-3-5 16,-2 1-14-1,-1-4-4-15,0-2-24 16,3-2-10-16,3-4-52 15</inkml:trace>
  <inkml:trace contextRef="#ctx0" brushRef="#br0" timeOffset="7942.368">12756 13896 220 0,'3'0'82'0,"3"3"-44"0,0-3-44 0,3 0 14 0,0 0-3 16,3-3 2-1,0 0-1-15,0 1-1 16,-3-4-3-16,0-2-4 0,-3 0-1 16,-3 1 2-16,-3 1 0 0,-6 1 1 15,-3 0 0-15,-6 2-5 16,0 3 1-16,0 5 4 16,0 3 4-16,0 0 5 15,3 3 2-15,4 2 1 16,2 0 2-16,6 3-9 15,6 0-3-15,2 0-2 16,13 0 0-16,3-3-14 16,0-5-5-16,3-3-89 15</inkml:trace>
  <inkml:trace contextRef="#ctx0" brushRef="#br0" timeOffset="8120.199">13024 13830 236 0,'-38'2'88'0,"32"1"-48"0,-6 13-45 0,9-8 15 16,-3 0 7-16,0 5 6 15,0 0-11-15,3 6-5 16,3-1-4-16,6 1-3 0,3-1 3 16,6-4-26-16,6 1-10 15,2-9-80 1</inkml:trace>
  <inkml:trace contextRef="#ctx0" brushRef="#br0" timeOffset="8375.653">13137 13920 244 0,'-26'5'90'0,"23"0"-48"0,-3 6-47 0,6-6 15 0,3 3-4 15,3 3 1-15,3-1-1 16,5-2 1-16,4 0-4 15,0-3 0-15,3-2 1 0,-3 0 0 16,0-3 2-16,-9-3 3 16,-3-2 2-16,-9-3-3 15,-3-3-3-15,-6 1-2 16,0-1-3-16,-3 1-21 0,0-1-11 16,3 3-37-16,0 3-14 15,6-1-9 1</inkml:trace>
  <inkml:trace contextRef="#ctx0" brushRef="#br0" timeOffset="8602.687">13313 13959 200 0,'3'11'77'0,"-3"-8"-42"0,3-1-37 0,-3-2 14 16,0 0-2-16,3 0 4 15,0-2-8-15,3-4-1 16,0-2-3-16,3-2-2 0,0 2 1 15,0 0-4-15,0 5 2 0,-3 1-1 16,2 4-2-16,-2 4 5 16,0 2 1-1,3-1-3-15,6-1-1 0,6-1-35 16,0-5-12-16,0-3-38 16</inkml:trace>
  <inkml:trace contextRef="#ctx0" brushRef="#br0" timeOffset="8946.834">13623 13885 236 0,'-12'-10'90'0,"3"7"-48"0,-6 3-40 16,9 0 19-16,0 3-11 15,0 2-3-15,0 3-11 0,0 3-5 16,3 4 5 0,3 4-1-16,3-1 3 0,3-2 2 15,3-2 0-15,3-4 2 0,3-5 3 16,0-7-2-16,0-6 0 15,-4-5-3-15,1-6-1 16,-3-15-6-16,-6-1 0 16,-3-4 3-16,0-6 2 15,-3-3 2-15,0 11 0 16,0 8 2-16,0 5 3 16,0 11-2-16,6 26-2 15,0 8 0 1,3 0-1-16,3 9 0 15,3-1 0-15,6 0 2 0,0 0-10 16,0-3-2 0,3-5-94-16,2-2-43 15,-2-8 75-15</inkml:trace>
  <inkml:trace contextRef="#ctx0" brushRef="#br0" timeOffset="9024.402">13983 13787 280 0,'-18'-2'104'0,"0"4"-56"0,-3 1-56 16,15 2 16-16</inkml:trace>
  <inkml:trace contextRef="#ctx0" brushRef="#br0" timeOffset="9158.191">13908 13822 429 0,'9'21'-1'0,"0"0"1"0,3 3 2 0,-3 0 1 16,-3 0 7-16,-3-3 6 15,-3 3 1 1,-9-3-1-16,-3 0-15 0,-6-3-7 15,-3-2-130 1</inkml:trace>
  <inkml:trace contextRef="#ctx0" brushRef="#br0" timeOffset="18150.028">14075 13309 204 0,'-6'-11'77'0,"6"8"-42"0,3 3-41 0,3 0 14 16,6 3-7-16,0 5 2 16,6 8 2-16,8 2 2 15,4 17-3-15,6 15-1 0,-3 19 1 16,-4 2 4-16,-5-2 3 16,-12 2 0-16,-6 1 1 15,-12-1-2-15,-9 1-1 16,-14-3-34-16,-7 2-13 15,-6-5-67-15</inkml:trace>
  <inkml:trace contextRef="#ctx0" brushRef="#br0" timeOffset="21158.961">11253 14822 192 0,'0'-5'71'0,"3"7"-38"0,-3 1-36 0,0 2 13 16,6 6-3-16,0 10 1 15,0 19 2-15,0 7 1 16,0 6-5-16,0 0-4 0,-3 3 1 16,0-6-2-16,0-5 2 15,3-8-2-15,0 0-1 16,-3-10-21-16,0-6-11 15</inkml:trace>
  <inkml:trace contextRef="#ctx0" brushRef="#br0" timeOffset="21381.032">11039 14830 236 0,'-12'-8'90'0,"3"11"-48"0,15-1-45 16,0 1 16-16,3 0-1 15,6-1 3-15,9-2-4 16,11-2-1-16,7-1-6 16,6-2-3-16,2-1 2 0,7 1-29 0,-7 2-9 15,-2 3-78 1</inkml:trace>
  <inkml:trace contextRef="#ctx0" brushRef="#br0" timeOffset="21782.634">11479 15079 192 0,'-5'8'74'0,"8"2"-40"0,2 9-42 0,1-6 12 15,0 3-4-15,0 2 2 0,-3 1 5 16,3 2 6-16,-3-3-7 16,-3-2-1-16,0-2 1 0,0-1 6 15,0-5 2-15,0-3 6 16,-3-2 2-16,0-6-3 15,0-2-1-15,0-6-8 16,0 1-2-16,3-4-2 16,0-4-1-16,3-1-3 15,0 6 1-15,0 0-4 16,3 5-2-16,3-3-1 16,0 9 3-16,3-1-5 0,0 3 0 15,0 3-30-15,6 2-14 16,-3 0-150 15,-1 1 105-31</inkml:trace>
  <inkml:trace contextRef="#ctx0" brushRef="#br0" timeOffset="21950.129">11703 15155 192 0,'0'14'71'0,"6"-14"-38"0,0 15-39 0,3-9 14 16,-3 2-3-16,2 0 2 0,1 2-3 15,0 1-3 1,0-3 0-16,3 0-4 0,0-3 2 16,0-2-67-1,0-3-47-15,0 0 41 16</inkml:trace>
  <inkml:trace contextRef="#ctx0" brushRef="#br0" timeOffset="22095.91">11899 15153 192 0,'-3'10'74'0,"-9"-7"-40"0,6 13-33 15,3-6 14-15,-3 9 1 16,-5 10 4-16,-7 8-6 16,0 11-3-16,3-6-6 15,0-2-8-15,6-6-3 0,3-5-96 16,6 0-46 0,3-15 74-16</inkml:trace>
  <inkml:trace contextRef="#ctx0" brushRef="#br0" timeOffset="23019.885">12494 14780 68 0,'0'-3'27'0,"0"6"-14"0,3 2-2 15,0 3 12-15,0 8 5 16,3 8 3-16,-3 15 1 0,0 6 2 16,-3 5-16-16,0-2-6 15,0 0-7-15,0-6-4 0,3-2 2 16,-3-6-2-16,9-7 2 16,-9-4-15-16,9-4-7 15,-3-6-43 1,0-2-37-16,0-6 31 15</inkml:trace>
  <inkml:trace contextRef="#ctx0" brushRef="#br0" timeOffset="23356.848">12703 15110 188 0,'-15'3'71'0,"6"0"-38"0,-3 23-39 16,9-13 14-16,-3 3-1 16,3 0 4-16,3 3 0 15,3 2 1-15,6 0-6 16,6-5-2-16,3-6 0 0,6-4 2 16,5-6 1-16,-2-6 1 15,0-4 2-15,-6-1-3 16,-3-5 1-16,-6-2 4 15,-6-1 2-15,-9-2-1 16,-12 3 2-16,0 2-2 16,-6 3 2-16,0 5-8 15,0 0-4-15,3 2-24 0,4 4-9 16,2 2-31-16,6 5-12 16,3-5-29-1</inkml:trace>
  <inkml:trace contextRef="#ctx0" brushRef="#br0" timeOffset="23686.888">12873 15124 132 0,'2'5'49'0,"1"5"-26"0,3 9-20 16,-3-8 10-16,0-1 5 16,0 1 6-1,0 2-2-15,-3-2 1 0,0-1-12 16,0-2-4-16,0-3-1 0,0-5 6 15,0 0 2-15,0-2-3 16,0-4-1-16,3-4-2 16,3-3 0-16,0-3-4 15,3 0-3-15,3 3 0 16,0 2-1-16,6 6 4 16,3 2 2-16,-3 11-2 15,-1 5-1-15,-2 3-1 16,0 3-2-16,-3 2 1 15,0 0 1-15,-3-2-10 16,0-4-2-16,0-1-39 0,0-4-18 16,0-2-29-1</inkml:trace>
  <inkml:trace contextRef="#ctx0" brushRef="#br0" timeOffset="24123.103">13242 15137 208 0,'-24'-5'79'0,"18"7"-42"0,-3 17-45 0,3-9 10 15,0 4 3-15,-3-1 4 16,3 3 0-16,0-1 0 16,3 1-5-16,3-2-3 0,3-1 0 0,3-5 3 15,0-3 2 1,3-5 0-16,0-3 1 15,0-2-4-15,3-3 0 0,-3-2 1 16,-3-1 0-16,0-2-2 16,0 2-2-16,-3-2-2 15,0 2-1-15,-1 9-3 16,-2 2 1 0,3 8 1-16,0 2-1 15,6 9 1-15,0 7 5 16,0 6 1-16,0 5 11 15,-3 0 6-15,0-5 5 16,-6-3 3-16,-6-5-10 16,-9-3-3-16,0-3-6 15,-3-4 0-15,-5-4-10 16,-4-4 0-16,0-6-27 16,-3-3-8-16,-2-2-23 0,5-6-10 15,6 0-31 1</inkml:trace>
  <inkml:trace contextRef="#ctx0" brushRef="#br0" timeOffset="24484.116">13390 15147 216 0,'3'6'82'0,"-3"4"-44"0,6-2-47 0,-3-2 12 0,3-1 9 16,6 3 6-1,0-3-2-15,6 0 1 0,0-2-10 16,0 0-2-16,0-3-1 0,-1-6 0 16,-2 1 0-16,-3-6 0 15,-3-2 2-15,-3 0-3 16,-6 0 0-16,-6 0-1 16,-3 2 1-16,-15 3-2 15,1 5 2-15,-4 3-2 16,0 8-1-16,0 0 1 15,6 5 1-15,4 3 1 0,5 0 1 16,3 3 0 0,9-1 0-16,6 3-2 15,6 1 1-15,-1-4-13 0,16-2-6 16,0-5-31-16,3-6-15 16,-3-2-44-1</inkml:trace>
  <inkml:trace contextRef="#ctx0" brushRef="#br0" timeOffset="24740.746">13640 15227 204 0,'-3'-6'77'0,"3"9"-42"0,0-3-43 0,0 0 12 15,3 5-2-15,3 1 3 16,0 2 2-16,-3-3 3 0,0 3-5 16,0-3 1-16,-3-5 1 15,0 0 8-15,0 0 4 16,0 0 8-16,0-5 4 15,-3 0-11-15,3-3-4 0,0-6-5 16,3-4-2-16,0 2-8 16,3 0 0-16,3 3-6 15,9 2 1-15,0 1 0 16,3 2 2-16,6 0-17 16,-1 3-4-16,16-3-106 15</inkml:trace>
  <inkml:trace contextRef="#ctx0" brushRef="#br0" timeOffset="25312.779">14566 15087 156 0,'6'-11'57'0,"-3"11"-30"0,-6-5-5 0,3 5 20 0,-3-3-7 16,-3 3-1 0,-6 0-17-16,-3 5-8 0,-2 3-5 15,-1 3-1-15,-3 7 0 0,3 6-4 16,3 0-1-16,6 0 1 16,6-3 0-16,3 0 1 15,6-5 0-15,3-3 4 16,3-5 5-16,3-5-7 15,3-6-1-15,0-5 1 16,-4-2 1-16,1-4 1 16,-6-4 2-16,0 2-1 0,-3 3 0 15,-3 2 1-15,0 1 1 16,0 4 5 0,0 4-8-1,6 15-5 1,3 0 1-16,-3 3-3 0,9 0-1 15,-3 0 0-15,2-3 3 16,-2 0-40-16,0-5-17 16,3 0-56-1</inkml:trace>
  <inkml:trace contextRef="#ctx0" brushRef="#br0" timeOffset="25594.954">14769 15184 184 0,'0'0'68'0,"6"11"-36"0,-1 0-35 16,1-6 11-16,0 3 2 16,3 2 4-16,0-2 1 15,-3 0 4-15,0-2-11 16,0-1-4-16,-3-2-1 0,-3-3 11 16,0 0 6-16,3-3-6 15,-3-2-3-15,3-1 0 16,-3-2 3-16,0-5-2 15,3-3 1-15,-3 0-1 16,3 1 0-16,6-4-9 16,0 3-1-16,3 3-4 15,0 2 0-15,3 1-29 16,-1 4-14-16,1 6-83 16</inkml:trace>
  <inkml:trace contextRef="#ctx0" brushRef="#br0" timeOffset="25863.103">15123 15224 176 0,'0'3'68'0,"3"2"-36"0,3 3-35 0,-3-3 11 16,-3 1-2-16,0-4 1 16,0-2 14-16,0 0 9 15,-3 0-16-15,3 0 2 0,-3-2-2 16,-3-4 8-16,0-2 4 0,0 0-6 15,3-2 1 1,0-3-12-16,6 2-3 16,3 0-6-16,3 4-3 0,0-1-1 15,3 2 0-15,5 4-17 16,1-1-7-16,9 0-38 16,3 1-17-16,3-1-17 15</inkml:trace>
  <inkml:trace contextRef="#ctx0" brushRef="#br0" timeOffset="26181.8">15459 15126 244 0,'-6'-2'90'0,"0"2"-48"0,-6-3-40 0,6 3 19 15,-3 0-9 1,1 0-2-16,-4 3-3 16,-3 2-2-16,3 5-3 15,-3 6-4-15,3 0 1 0,3 0 1 0,3 0 2 16,6 0-6-16,6-3 1 15,0-2-1-15,6-3-1 16,0-6-14-16,3-2-7 16,0-2 8-16,-3-4 8 15,-1-2 15-15,-2 0 9 16,0-2 4-16,-3 2 2 16,0 3-11-16,0 5-3 15,0 2-11-15,3 4-4 0,0-1 5 16,0 3 3-16,3 0 4 15,3 0 1-15,0 2-20 16,-1-2-7-16,1-3-83 31</inkml:trace>
  <inkml:trace contextRef="#ctx0" brushRef="#br0" timeOffset="26380.82">15662 15187 244 0,'-6'-8'90'0,"6"8"-48"0,3 0-53 15,-3 0 13-15,6 3-4 16,-1-1 3-16,1 6 2 16,0 0 1-16,9 3-2 15,-3 2-2-15,6 3 1 0,0-3-1 16,0 0 0-16,3-5-16 16,2-2-6-16,1-6-51 15,0-3-46 1,0-2 35-16</inkml:trace>
  <inkml:trace contextRef="#ctx0" brushRef="#br0" timeOffset="26557.056">16013 15132 204 0,'-18'-3'77'0,"18"3"-42"0,-3 3-43 0,-3-1 12 16,0 14 9-16,-3 3 6 16,-3 4 10-16,-6 9 7 15,-2 8-19-15,-1 7-7 0,0-2-3 16,3 0-6-16,3-2-1 15,3 2 0-15,3-6 2 0,3-9-34 16,3-7-16 0,3-4-66-1</inkml:trace>
  <inkml:trace contextRef="#ctx0" brushRef="#br0" timeOffset="26885.392">16412 15092 212 0,'0'-5'82'0,"-3"2"-44"0,-6 3-16 16,3 0 28-16,-6 3-6 0,-6 2-1 15,-3 0-22-15,3 3-8 16,3 0-17-1,4 5 1-15,5 6-1 16,6-1 2-16,6 3 0 16,2 3 0-16,1 3 4 0,-3-1 3 15,-6-2 4-15,-6 2 5 16,-3-4 3-16,-2-7 4 16,-13 4-22-16,0-3-8 15,-3-6-76-15,-3-2-32 16,4-10-15-1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5:13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20031 4048 184 0,'-12'0'71'0,"0"0"-38"0,-11 21-14 15,11-10 21 1,-6 7-7-16,-15 9 0 16,0 18-16-16,1 10-8 0,2 14-5 15,9 3-4-15,12-1 1 0,21 16-4 16,12-13 2-16,14-7-1 15,22-1 0-15,5-13-33 16,4-11-17-16,2-26-57 16</inkml:trace>
  <inkml:trace contextRef="#ctx0" brushRef="#br0" timeOffset="824.021">20180 4347 104 0,'-9'-5'41'0,"3"5"-22"0,3 0-3 0,3 0 16 16,-3 0-4-16,0 0-2 16,3 0-6-16,0-3 0 15,0 1-11-15,3-4 1 0,3-4 1 16,0-6-4-16,6 0 1 15,3 0-5-15,9 0 0 16,2 6-1-16,-2 4 1 16,0 6 0-16,-3 8 1 15,-6 11-2-15,-3 2 1 0,-6 0 0 16,-3 0 3-16,-3-2-3 16,0-3-2-16,0-3-3 15,3-3 1-15,3 1-4 16,5 0 1-16,4 12 0 15,0-1 2-15,-3-1 3 16,-6 3 2-16,-3 2 3 16,-6-2 3-16,-6-3 0 15,0-2 0-15,-3-6-5 16,-3-3-3-16,-2-4-5 16,-1-4-2-16,3-2-26 15,12 0-9-15,9-2-61 16</inkml:trace>
  <inkml:trace contextRef="#ctx0" brushRef="#br0" timeOffset="1818.249">20132 4334 160 0,'-9'-3'63'0,"9"1"-34"0,-14 2-19 0,11 2 26 16,9-10-14-16,-1 0-9 15,1-5-6-15,3 0-4 16,3 0 0-16,0-1 0 0,3 1-4 16,3 3 1-16,6 4-2 15,3 6-2-15,-4 11 3 16,-2 10 2-16,-3 0 6 16,-3 0 4-16,-3 1 2 15,-6-1 3-15,-3-3-5 16,-3-2 1-16,-6 0-5 15,-6 3 1-15,0-4-5 16,0-4-2-16,3-3 6 16,0-3 3-16,9-7-12 15,12-4-1 1,3 4-1-16,3 2-1 0,3 0 1 16,0 8 3-16,2 5 0 15,-5 0 3-15,-6 3 1 16,-6 2 5-16,-6 1 5 15,-9 2-1-15,-3-2 3 16,-9-1-2-16,-11-2 2 16,2-3-8-16,0-2-2 15,0-3-5-15,7-3-1 16,2 0-8-16,6-2-4 16,9-3-37-16,12-5-18 15,6-3-55-15</inkml:trace>
  <inkml:trace contextRef="#ctx0" brushRef="#br0" timeOffset="2282.124">20990 4553 148 0,'3'-10'57'0,"-3"5"-30"0,-3-1-5 16,-6 6 23-16,0 0-5 0,-6 0-1 16,-3 0-14-16,-3 6-2 15,0 2-14-15,0 5-5 0,4 3-1 16,2 0-4-16,6 2-2 15,3-2-1-15,6 5 3 16,3-2 0-16,6-6 1 16,3-11 0-16,3-2 0 15,-1-5-7-15,1-3 0 16,-3-2-6-16,-3-1 1 16,-3-2 8-16,0 2 7 0,-3 1-1 15,0 2 1-15,-3 2 1 16,0 6 0-16,3 6-2 15,0 2-2-15,3 2 1 16,3 1-1-16,0-1-3 16,6 1 2-16,0-3-32 15,-1-8-92 1</inkml:trace>
  <inkml:trace contextRef="#ctx0" brushRef="#br0" timeOffset="2492.487">21076 4217 208 0,'-6'11'79'0,"9"16"-42"0,0 17-32 0,0-22 17 16,0 4-6-16,0 11 3 15,0 3-10-15,0 0-5 16,0-1-3-16,3-2-10 0,0-5-2 15,0-8-40-15,0-6-19 16,3-7-19 0</inkml:trace>
  <inkml:trace contextRef="#ctx0" brushRef="#br0" timeOffset="2883.522">21249 4546 156 0,'-3'7'57'0,"-12"1"-30"0,21 11-18 0,-3-8 16 0,0-1-8 16,3 3-2-16,0 1-8 16,2-4-5-1,1-2-1-15,3-3 1 0,0-2 1 0,0-3-1 16,-3-5 1-16,0-3 0 16,-3-3 1-16,0 1-2 15,-3 2-2-15,0 0-2 16,-3 2-1-16,0 4-3 15,0 2-1-15,3 5 1 16,0 3 2-16,3 0 4 0,3 0 4 16,0-3 3-1,0 1 3-15,5-6 8 16,7-3 3-16,-3-5-2 0,-6-3 1 16,-3 1-5-16,-9-1-1 15,0-2-6-15,-9 2 0 16,0-5-7-1,0 3-3-15,0 3-15 0,0 2-4 16,3 2-31-16,6-7-80 31</inkml:trace>
  <inkml:trace contextRef="#ctx0" brushRef="#br0" timeOffset="3227.178">21618 4442 208 0,'-6'3'77'0,"3"0"-42"0,-9 15-37 16,6-7 14-16,0 2-11 16,0 6-2-16,-3-1 2 15,0 3 1-15,6-2 0 16,3-1-4-16,3-2-1 0,3-3 2 16,3-5 2-16,0-2 2 15,0-6 1-15,6-6-13 16,-3 1-7-16,-3-3 4 15,-1 0 4-15,-2 0 7 16,-9-2 3-16,9 2 0 16,-9 2 1-16,9 4 2 15,-3-1 2-15,-3 3-1 0,3 5 1 16,6 3-2-16,0 3 0 16,-3-1-3-16,3 1 1 15,0-3-4-15,-3 0 0 16,3-3-26-16,-3-5-11 15,3-2-47 1</inkml:trace>
  <inkml:trace contextRef="#ctx0" brushRef="#br0" timeOffset="3392.662">21781 4511 192 0,'3'19'74'0,"3"-11"-40"0,0 5-33 0,6-5 14 0,-3 2-8 15,3 1 1-15,3 0-7 16,0-4-1-16,6-1 0 16,-4-4-18-16,1-4-8 15,0-4-59-15</inkml:trace>
  <inkml:trace contextRef="#ctx0" brushRef="#br0" timeOffset="3555.836">22005 4437 172 0,'-3'-8'66'0,"0"16"-36"0,-3 13-29 15,3-8 16-15,-3 3 4 0,0 13 7 16,-9 3-2 0,-3 0-1-16,-3 16-13 15,6-6-3-15,3-5-2 0,4-5-3 16,2-6-3-16,0-5-31 16,3-2-13-16</inkml:trace>
  <inkml:trace contextRef="#ctx0" brushRef="#br0" timeOffset="3875.637">22177 4403 224 0,'-12'2'85'0,"9"1"-46"0,-14 8-39 15,14-6 16 1,-9 3-7-16,3 5 0 0,3 3-8 16,9 0-2-16,6 0 0 15,0 2 6-15,0-2 5 0,-1 0 1 16,1 0 1-16,-3 0 2 16,-6-3 2-16,-3 0-5 15,-6-2 1-15,-8-3-5 16,2 0-2-16,0-3-24 15,0-5-13-15,3-3-32 16,6-5-14-16,6 0-23 16</inkml:trace>
  <inkml:trace contextRef="#ctx0" brushRef="#br0" timeOffset="4293.902">22662 4400 204 0,'-14'3'77'0,"5"-1"-42"0,-3 6-39 0,6 0 13 15,-9 8-5-15,3 5 2 16,0 0 1-16,3 1 1 15,0 1-4-15,6-4-3 0,6-1 0 16,6-2 1-16,3-5 1 16,0-6 3-16,3-5 1 15,-3-5-6-15,0-3-2 16,0-3 0-16,-4 3 2 0,1-5 0 16,-3 3 2-16,0 7-2 15,0 3 2-15,0 3 4 16,3 2 4-16,0 3-4 15,0 2 1-15,0 1-5 16,3 0 0-16,-3-3-3 16,6-3-1-16,0-5-21 15,2-3-10-15,-2-7-66 16,0-9-37 0,0-7 59-16</inkml:trace>
  <inkml:trace contextRef="#ctx0" brushRef="#br0" timeOffset="4474.738">22868 4088 244 0,'-6'-3'90'0,"6"8"-48"0,3 14-49 0,0-3 16 15,3 8-2-15,0 21 4 16,-6 5 0-16,6 8 1 16,-3-2-6-16,-3-3 0 0,3-3 1 15,0 0-8-15,0-5-1 16,-3-10-57-16,0-22-85 31</inkml:trace>
  <inkml:trace contextRef="#ctx0" brushRef="#br0" timeOffset="4610.737">22719 4397 280 0,'9'-5'104'0,"12"0"-56"0,26-8-52 16,-26 7 18-16,6 1-10 15,6 0-1-15,11 2-124 16,1-13-58-16</inkml:trace>
  <inkml:trace contextRef="#ctx0" brushRef="#br0" timeOffset="6275.565">23654 4125 160 0,'-15'-11'63'0,"6"6"-34"0,3 0-23 0,0 2 15 16,-3 3-5 0,-3 0 1-16,0 3-7 15,0 2-4-15,-3 6-3 0,0 7-5 16,7 14-1-16,-1 10 2 15,9 3 0-15,0 5 1 0,0 1 2 16,3-6-1 0,-3-3-1-16,6-5 1 0,-3-5-1 15,-3-8 2-15,5-6 1 16,-5-5-54 0</inkml:trace>
  <inkml:trace contextRef="#ctx0" brushRef="#br0" timeOffset="6455.803">23365 4437 212 0,'0'-5'82'0,"9"-1"-44"0,9 1-38 0,-6 3 16 16,5-4-5-16,7 1 3 16,3 2-7-16,3-2-4 0,6 2-2 15,-4 3-32-15,1 0-14 0,3 3-52 16</inkml:trace>
  <inkml:trace contextRef="#ctx0" brushRef="#br0" timeOffset="6743.086">23639 4458 116 0,'0'19'46'0,"9"-1"-24"0,-3 1 3 0,0-11 22 15,0 2-12 1,-3 1-3-16,-1 2-9 0,1-2-5 16,0-3-10-16,0-3 1 0,-3 0 2 15,0-5 9-15,0 0 5 16,6-5-7-16,-3-3 0 16,-3 0-5-16,9-3 0 15,0-2-10-15,9-5-1 16,-3-3-7-16,6 5 1 15,6 0-36-15,-4 5-13 16,-2 1-72-16</inkml:trace>
  <inkml:trace contextRef="#ctx0" brushRef="#br0" timeOffset="6966.065">23877 4509 208 0,'-18'23'79'0,"12"-9"-42"0,3 4-28 0,6-10 22 0,-3 3-10 16,9-1-2-16,0 1-5 15,3-3-1-15,9-3-7 16,-6-2 3-16,-1-3 1 0,-2-6-1 16,-3 1 0-16,0-3-1 15,0-2 0-15,-6-1-7 16,-9-2 0-16,-9-3-12 16,3-3-5-16,-6 1-14 15,-2-1-4-15,-1 9-31 16,6-1-10-16,6 6-16 15</inkml:trace>
  <inkml:trace contextRef="#ctx0" brushRef="#br0" timeOffset="7218.651">24002 4514 184 0,'12'24'71'0,"0"-16"-38"0,-3 2-23 0,-9-5 17 16,6 1-4-16,-3-1-2 15,-3-5-3-15,0 0 1 16,0 0-10-16,0-3-3 0,3-2-2 15,0-3-2-15,-1 0-2 16,1-5-2-16,6-3 1 16,6 8-4-16,-3 0-1 15,0 14 0-15,0 1 2 16,3 4 2-16,-3 5 3 16,-3 0-2-16,3 0 0 0,0-3-4 15,-4-3 1-15,1-4-25 16,3-9-8-16,0-7-63 15</inkml:trace>
  <inkml:trace contextRef="#ctx0" brushRef="#br0" timeOffset="7384.752">24273 4093 248 0,'0'-13'93'0,"0"16"-50"0,3 2-50 15,0 3 16-15,3 8-6 16,-3 18 3-16,6 14-3 15,2 5 0-15,-5 5-1 16,3-5-2-16,-3-6 1 0,0-4-15 0,-3-9-3 16,-3-5-90-1</inkml:trace>
  <inkml:trace contextRef="#ctx0" brushRef="#br0" timeOffset="7552.725">24148 4371 296 0,'9'-5'110'0,"20"-6"-60"0,22 0-54 0,-21 9 18 0,11-9-10 15,4 1-1 1,3-6-58-16,2-3-28 16,4-5-31-16,-6 1-12 15</inkml:trace>
  <inkml:trace contextRef="#ctx0" brushRef="#br0" timeOffset="8451.204">20326 5241 172 0,'-21'-10'66'0,"18"12"-36"0,0-2-35 16,-6 11 23-16,3 5-12 16,0 2-3-16,3 4 1 15,0 1-3-15,9-1-1 0,6-1 1 16,3-5-1-16,3-6 0 15,3-4 4-15,0-4 5 0,-1-7 1 16,-5-6 4-16,-6 1-3 16,-6-4-1-16,-6-1-4 15,-6-4-1-15,-3 1-8 16,-9-1-2-16,1-5-9 16,2 6-4-16,3 4-21 15,3 4-10-15</inkml:trace>
  <inkml:trace contextRef="#ctx0" brushRef="#br0" timeOffset="8651.85">20537 4900 236 0,'-33'-3'90'0,"22"3"-48"0,-7 14-45 0,9-4 19 16,0 1-14-1,0 5-1-15,3 13-6 0,3 8 1 16,6 16 2-16,3-3-1 0,3 0 1 16,0 1 2-16,0-9 2 15,0-5-10-15,-3-8-2 16,-3-5-74 0</inkml:trace>
  <inkml:trace contextRef="#ctx0" brushRef="#br0" timeOffset="8827.616">20296 5199 276 0,'-6'-21'104'0,"9"18"-56"0,12-15-60 15,-6 12 13-15,3 1-9 16,9-3 0-16,8 3 2 16,4 0 4-16,9 2 1 15,-1 3-52-15,4 8-22 0,-9 0-17 16</inkml:trace>
  <inkml:trace contextRef="#ctx0" brushRef="#br0" timeOffset="9234.321">20906 5175 128 0,'-18'3'49'0,"6"21"-26"0,-5 2-18 0,11-13 11 15,-3 3-1-15,0 3 1 16,3 7-2-16,0-2-1 16,6-5-7-16,3-4-2 0,6-1 0 15,3-6 0-15,3-3 0 16,-1-13-2-16,1 0-2 15,-3-5-6-15,0 0-4 0,-3-3 8 16,-3 0 5 0,-3 3 5-16,-3-1 3 15,0 1-1-15,0 5 1 0,0 3 0 16,0 5 3-16,0 0-9 16,3 8-3-16,3 2-4 15,0 4 0-15,6 4 2 16,0-2 0-16,3 0-11 15,0-3-3-15,-4-2-81 16</inkml:trace>
  <inkml:trace contextRef="#ctx0" brushRef="#br0" timeOffset="9535.305">21088 5278 116 0,'0'19'46'0,"6"-3"-24"0,-3 5-2 0,0-10 21 16,0 2-11-16,-3-3-3 15,3 1-11-15,-3-3-5 16,0-3-6-16,0 1 14 0,0-4 7 16,-3-4 0-16,0-6-1 15,0-3-7-15,0-2-3 16,0-3-9-16,3-3-4 15,3 1-1-15,0 2 1 16,3 0-3-16,3 0-2 0,0 6-23 16,-1-6-10-16,1 10-58 15,0 1-54 1,9 5 52-16</inkml:trace>
  <inkml:trace contextRef="#ctx0" brushRef="#br0" timeOffset="9759.202">21255 5305 140 0,'8'16'55'0,"-5"-8"-30"0,0 13-21 16,0-16 15-16,-3 0 9 16,0 1 6-16,0-4-2 15,0-2 1-15,0 0 1 16,-3-5-19-16,3-3-2 16,0-2-1-16,0-4-7 15,3-2-3-15,3 1-4 0,3 1-1 16,3-4-3-16,3 10 1 15,0 0-24-15,3 5-10 16,0 1-42 0,0 2-49-16,8 0 40 15</inkml:trace>
  <inkml:trace contextRef="#ctx0" brushRef="#br0" timeOffset="10101.63">21561 5167 200 0,'-12'-5'74'0,"9"8"-40"0,-9 2-33 0,6 6 16 16,0-1-7-16,-6 3 2 16,-2 6-3-16,2-1 0 0,0 4-5 15,3-4-3-15,3 1 2 16,6-4 0-16,9-1 1 0,0-4-2 16,3-2-2-16,0-5-10 15,-1-3-6-15,1-3-12 16,0-2-5-16,-3-3 7 15,-3 0 5-15,0 0 16 16,-3 0 8-16,0 3 13 16,0 0 7-16,3 2-12 15,0 3-6-15,0 5 3 16,0 3 2-16,3 3-1 16,0 2 0-16,3-2-3 15,-3 2-1-15,5-3-1 0,-2-4 0 16,0-4-22-16,0-7-8 15,0 0-66 1</inkml:trace>
  <inkml:trace contextRef="#ctx0" brushRef="#br0" timeOffset="10387.97">21731 5252 192 0,'0'0'71'0,"3"3"-38"0,0 2-32 0,3 0 14 15,0 3-2-15,3 3 3 16,-1-1-12-16,4 1-1 15,-3-1-3-15,0-2 0 0,6-2 2 0,-3-4-1 16,0-4-1 0,0-4-39-16,6-2-19 15,0-5-28 1,-4 0 149 0,-20 18-17-1,-2 9 2-15,-4 7-14 16,-6 3-10-16,-3 5-7 15,0 5 0-15,3 0-10 16,3-7-6-16,3-6-4 0,10 3-67 16,7-16-43-1</inkml:trace>
  <inkml:trace contextRef="#ctx0" brushRef="#br0" timeOffset="15704.748">22055 4850 140 0,'-3'-3'55'0,"3"1"-30"0,0 2-5 0,0 0 21 15,0 0-16-15,3 2-6 16,6 3-14-16,6 3-5 15,3 6-1-15,6 4 6 0,8 14 5 0,7 21 6 16,-3 10 4-16,-6 1 5 16,-16-3 4-16,-2-6-15 15,-15 1-6-15,-8-3-1 16,-10-3 0-16,0-10-8 16,-9-3-1-16,3-6-99 15,-2-7-73 1,2 5 63-16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6:21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4562 7527 112 0,'0'0'44'0,"0"0"-24"0,0 0-8 15,0 0 16-15,3 0-5 16,0-2-1-16,0 2-8 16,0 0-1-1,3 8 1-15,3 10 3 0,-3 3-3 16,0 3 2-16,0 3-5 16,0-4-1-16,-3 1-4 0,0-5-1 15,-1-3-1 1,-2 0 2-16,3-9 3 0,-3-1 2 15,0-1 1 1,0-8 0-16,-5-5-6 0,5-7-2 16,0-1 0-16,8-3 2 15,1-5-5-15,6 3-1 16,0 3-2-16,0 2-2 16,0 3 0-16,3 5 3 15,0 2 0-15,2 4 1 16,4-1-18-16,0 3-8 15,-3 0-41-15,0 8-18 16,-3 0-6-16</inkml:trace>
  <inkml:trace contextRef="#ctx0" brushRef="#br0" timeOffset="361.336">4949 7562 180 0,'-15'0'68'0,"12"-3"-36"0,0 6-31 16,0 5 14-16,0 0 1 15,-3 5 2-15,0 0-7 16,3 3-4-16,0 3-4 16,3-1-3-16,3 1 1 0,3-1 3 0,6-5 2 15,3 1 4-15,3-7 1 16,0-4-1-16,0-6 1 15,-1-4 3-15,4-9 1 16,-3 2-2-16,-3 1 0 16,-12-3-7-16,-6-5-2 15,-3 3 2-15,-3 2 1 16,0 3-8-16,-3 2-1 16,0 3-13-16,3 3-6 15,1 2-26-15,2 0-12 16,6 3-18-16,0 0-38 15,8-2 32 1</inkml:trace>
  <inkml:trace contextRef="#ctx0" brushRef="#br0" timeOffset="721.99">5178 7527 200 0,'-3'6'77'0,"3"-1"-42"0,0 11-39 15,0 0 15-15,0 2-8 16,-3 1 0-16,3 2 5 15,0 0 3-15,3 0-6 16,3-2 6-16,3-6 2 0,3-2 2 16,0-1 4-16,3-7-2 15,0-3-1-15,-1-3-8 0,-2-5-3 16,0 0-1-16,-3 0 0 16,0-2 6-16,-3-6 4 15,0 3-7-15,-3 2-4 16,-3 1 2-16,0 2 4 15,0 2-3 1,0 12-7-16,3-1-2 16,0 3-1-16,0 2 2 15,3 4 1-15,0-1 1 16,0 0-3-16,3-2 0 16,3-1-23-16,3 1-10 15,-1-6-17-15,4-5-7 16,0-3-44-1</inkml:trace>
  <inkml:trace contextRef="#ctx0" brushRef="#br0" timeOffset="1112.911">5547 7644 220 0,'-24'-5'85'0,"7"5"-46"0,2-3-28 0,12 3 23 16,-3 0-9-16,-3 0 0 0,0 3-19 15,-3 4-7-15,3 4-1 16,0 0 0-16,0 2 2 0,6 0-3 15,3 0 2-15,3 3 3 16,6-8 3-16,0-3-4 16,0-5-1-16,6-2-5 15,0-4 1-15,3-7-3 16,-10 3 2-16,-2-1 5 16,0 1 2-16,-3 2 0 15,0 0-2-15,0 2-2 0,-3 4-1 16,9 10-7-1,3 5 9-15,-3 5 5 16,3 6 12-16,-6 3 7 16,0 2-6-16,-3-3-2 15,-6-2-2-15,-6-3-1 16,-6-2-2-16,-3-1-1 16,0-5-10-16,1-2-4 15,-4-6-24-15,0-5-11 16,3-2-19-16,0-12-6 15,9-9-42 1</inkml:trace>
  <inkml:trace contextRef="#ctx0" brushRef="#br0" timeOffset="1502.64">5625 7313 228 0,'-3'0'85'0,"9"8"-46"0,-3 8-46 16,2 2 16-16,-2 6 7 16,0 5 7-16,0 3 0 15,0 2 0-15,0 4-12 16,0-7-4-16,-3-2-3 0,0-2-5 16,0-3 1-16,0-3 2 15,0-5 3-15,0-3-4 0,0-5-1 16,0-5-13-16,0-6-7 15,3-2 2-15,0-3 0 16,3-3 8-16,3 0 6 16,0 4 5-1,3 7 4-15,3 2 11 0,0 1 5 16,-3 2-3-16,0 3 0 16,-3 3-10-16,-4-1-5 15,1 1-5-15,0-1 1 16,-3 1-28-16,0 0-13 15,-3-6-148 1,9-8 72-16</inkml:trace>
  <inkml:trace contextRef="#ctx0" brushRef="#br0" timeOffset="1715.772">5866 7332 268 0,'3'10'101'0,"3"17"-54"16,-3 10-42-16,0-21 22 0,0 2-4 16,0 3 3-16,-1 0-12 15,1 9-5-15,-3-4-6 16,0-2-3-16,3 0 1 0,0-3-19 16,-3-3-5-16,0-2-38 15,0-5-13-15,6-3-40 16</inkml:trace>
  <inkml:trace contextRef="#ctx0" brushRef="#br0" timeOffset="2057.124">6003 7527 296 0,'-15'6'110'0,"27"-1"-60"0,0 6-63 0,-7-6 15 15,1 5 6-15,0 4 8 16,3-1-7-16,0-3-5 15,-3 1-2-15,0 0-2 0,3-1 2 16,-3-2-17-16,0 0-4 16,3-5-15-16,0-3-4 0,3-8-11 15,0-8-4-15,6 0-11 16,-4 0 33 0,-2 3 53-1,-3 5 35-15,-3 3 44 16,-9 13-30-16,-3 8-37 15,-3 7-5-15,-3 6-5 0,1 3-6 16,-4 0 0-16,0 5-9 16,3-5-3-16,0 0-28 15,3-6-10-15,0-5-68 16,6-5-30-16,0-8 17 16</inkml:trace>
  <inkml:trace contextRef="#ctx0" brushRef="#br0" timeOffset="2951.032">6708 7305 220 0,'-6'-2'85'0,"6"2"-46"0,0 0-39 15,0 0 16-15,0 5-9 16,3 3-2-16,0 10 4 15,3 11 2-15,-3 6-6 16,0 7 1-16,0 0 1 0,-3-2-1 0,0-3-1 16,0-2-3-16,0-4-2 15,-3-4-13 1,3-6-6-16,-3-5-34 0,0-6-14 16,3-4-25-1</inkml:trace>
  <inkml:trace contextRef="#ctx0" brushRef="#br0" timeOffset="3123.478">6601 7559 260 0,'-9'-5'96'0,"15"2"-52"0,-3 1-47 0,0 2 16 16,3-3-9-16,6 0-3 16,6 1-5-16,-1-1-2 15,7 0 3-15,0 1-1 0,0 2 2 0,0-3-20 16,-3 0-8-16,-4 1-29 15,-2-1-10-15</inkml:trace>
  <inkml:trace contextRef="#ctx0" brushRef="#br0" timeOffset="3456.778">6827 7313 184 0,'-6'-5'71'0,"6"7"-38"0,0 4-39 16,3-1 12-16,0 11-2 15,0 10 5-15,0 6 4 16,0 5 4-16,0 5-9 16,0-2 7-16,-3-3 2 0,0-5-9 0,0-6-2 15,3-2-4-15,-3-8 1 16,3-3 0-16,-3-5 3 16,3-5 3-16,0-6 5 15,6-5-8-15,6-10-1 16,0-1-5-16,-1 3-3 15,1 3-1-15,0 5 0 16,0 6 3-16,0 10 0 16,0 2 1-16,-3 3 0 15,3 1 0-15,-6-1 0 16,0 0-18-16,-1 0-8 16,-2-2-33-16,0-3-12 15,3-6-16 1</inkml:trace>
  <inkml:trace contextRef="#ctx0" brushRef="#br0" timeOffset="3739.157">7175 7636 208 0,'0'0'77'0,"3"0"-42"0,6 3-41 16,-3-3 14-16,0 0-7 16,3 0 2-16,-3 0 7 15,0 0 3-15,0-3 0 16,-6-5-7-16,-3-3-1 15,-3 9-1-15,-3-9-2 16,-3 11 1-16,-3 0-4 0,0 8 0 16,-2 0 3-1,-1 3 1-15,6 2-1 0,0 0-2 16,6 0-2-16,9 1 1 16,6-1-1-16,3 0 0 15,6 0-3-15,5-5-1 16,7-3-35-16,3-5-15 15,9-5-33 1</inkml:trace>
  <inkml:trace contextRef="#ctx0" brushRef="#br0" timeOffset="4151.536">7661 7601 160 0,'0'-2'63'0,"0"-1"-34"0,0 1-34 16,0 2 93-1,-3-6-23-15,-3 9-22 16,0 0-13-16,-3 4-20 15,0 1-6-15,0 0-3 0,0 0-4 16,0 0 0-16,6 3-3 16,3-1 1-16,3 1 1 0,3 2 2 15,0-2 1-15,0-1 1 16,0 1 2 0,-3 0 3-16,-3-4-2 0,0 1 0 15,-6 0 1-15,0-2 2 16,-6-1-8-16,-3 0-3 15,0-2-13-15,3-3-6 16,3 0-20-16,3-3-8 16,9-2-56-1</inkml:trace>
  <inkml:trace contextRef="#ctx0" brushRef="#br0" timeOffset="4535.211">7786 7578 256 0,'-15'-16'96'0,"15"32"-52"0,-3-22-40 0,0 12 19 0,-3-1-9 16,0 6 0-16,-3-1-4 15,0 1 1-15,-3 2-6 16,3 3-3-16,3 2 1 16,3 1-4-16,3-1-2 0,3-2-1 15,0 0 3-15,3-5 0 16,3-3 1-16,0-3 2 15,0-5 3-15,3-5 0 0,0-3 2 16,-3-3-4 0,0-5-2-16,-1 6 2 0,-2 2 0 15,-3 0-1-15,0 3-2 16,-3 2-2-16,0 0-1 16,0 3-1-16,3 8 3 15,6 3-2-15,-3 2 1 16,3 3 2-16,-3-3 0 15,0 0 0-15,0-2 0 16,0-3-27-16,0-3-9 16,0-5-72-1,0-3-6 1</inkml:trace>
  <inkml:trace contextRef="#ctx0" brushRef="#br0" timeOffset="4998.592">7908 7636 188 0,'3'0'71'0,"0"5"-38"0,5 3-21 0,-5-3 21 0,0 3-6 15,0 3-1-15,0 0-8 16,0 2-3-16,-3-3-9 16,0-2-4-16,0 3-1 0,0-6 1 15,0-2 1-15,0-3-4 16,0-6 1-16,3-7-16 15,0-3-6-15,3-5-5 16,0-3-1-16,0 6 13 16,0 2 7-16,6 5 7 0,-3 9 5 15,3 7 12 1,0 3 7-16,-3 3-6 16,-3 2 1-16,0 0-5 0,0 0 0 15,-3-2-5-15,0-3 0 16,0-3-5-16,-1 0-2 15,-2-5 0-15,3-2-1 16,3-4 0-16,3-1 0 16,0-1-3-16,3 2 0 15,0 1-1-15,0 5 3 16,0 0-2-16,-3 5 1 16,0 3 2-16,0 3 0 15,-3 2 0-15,0 0 2 16,0 0-6-16,-1-5 1 0,1 0-50 15,3-5-19-15,3-6-30 16</inkml:trace>
  <inkml:trace contextRef="#ctx0" brushRef="#br0" timeOffset="5122.534">8357 7644 272 0,'6'5'104'0,"3"0"-56"0,3 3-58 16,-6-5 16-16,3 0 0 16,-3-1 4-16</inkml:trace>
  <inkml:trace contextRef="#ctx0" brushRef="#br0" timeOffset="5346.825">8423 7673 443 0,'8'-3'3'0,"4"1"-2"0,-6-4 2 0,0-4 0 16,-9-6-12-16,-3 0-4 15,-9-3-12-15,-2 4-2 16,-4 4 17-16,-6 6 7 15,-6 2 10-15,6 11 6 16,4 5 4-16,2 6 4 16,9 2 2-16,6 8 1 15,3 3-5-15,15 5-1 16,6 0-6-16,6-3-2 16,2-5-6-16,13-5-1 15,0-8-17-15,2-8-5 0,4-29-125 16</inkml:trace>
  <inkml:trace contextRef="#ctx0" brushRef="#br0" timeOffset="6744.283">8878 7297 188 0,'-3'-2'71'0,"3"7"-38"0,3 5-39 0,0-2 14 16,3 19-3-16,3 7 2 15,-3 3-1-15,0 11 1 16,0-6-4-16,-3-2 5 0,0-6 2 16,0-2-3-16,-3-8-2 15,0-6 0-15,0-2 1 16,0-5-1-16,0-3 0 0,0-8-3 16,3-5-2-16,0-11-2 15,3-6 1 1,2 1-4-16,1 3 1 0,0-1 0 15,3 6 2 1,6 2-1-16,0 9-1 0,3 4 3 16,0 12 0-16,-4-1 3 15,-2 3 1-15,-6 5 12 16,-6 3 5-16,-9 2-4 16,-6 1-1-16,-2-4-7 15,-4 1-3-15,0 5-27 0,0-10-10 16,-6-11-19-16,3-3-7 15,6-10-30 1</inkml:trace>
  <inkml:trace contextRef="#ctx0" brushRef="#br0" timeOffset="7073.426">9095 7633 136 0,'18'0'52'0,"-9"3"-28"0,3 2-15 0,3-2 14 16,0 2 2-16,3 3 2 15,-4 0-6-15,1 0 0 16,0-3-12-16,-3 1-3 0,0-4 0 16,0-2-1-16,-3 0 2 15,-3-2 0-15,-3-1 1 16,-6-2-4-16,-3-3-1 16,-3 0-1-16,-9 2 1 0,-3 4-4 15,0-1 0-15,4 6 1 16,-1 5 0-16,3 5-3 15,3 3 0-15,6 2 2 16,6 3 0-16,3-2-2 16,12 7 2-16,6-2 1 15,5-3 2-15,4-5-1 16,3-2-1-16,3-7-37 16,-4-9-15-16,4-14-45 15</inkml:trace>
  <inkml:trace contextRef="#ctx0" brushRef="#br0" timeOffset="7269.113">9446 7398 256 0,'-8'2'96'0,"8"22"-52"0,0 5-56 0,0-13 15 15,0 11-5-15,0 4 3 16,3 4 0-16,0 2-1 15,-1 0 1-15,4-3 1 0,0 3 1 0,0 6-41 16,-3-12-19-16,3-4-40 16</inkml:trace>
  <inkml:trace contextRef="#ctx0" brushRef="#br0" timeOffset="7482.213">9330 7641 252 0,'-6'-5'96'0,"9"5"-52"0,0-3-49 15,0 3 15-15,6 0-6 16,6 0 2-16,3 0-5 16,3-2-1-16,3-4 0 15,2 1-11-15,1 2-5 0,-3 1-56 16,3-1-62-16,3 0 34 15</inkml:trace>
  <inkml:trace contextRef="#ctx0" brushRef="#br0" timeOffset="7795.881">9601 7641 208 0,'-18'8'79'0,"15"0"-42"0,3 11-43 0,3-9 12 16,0 3 2-16,0 3 5 15,6 3-4-15,0-3-1 16,3-3-4-16,3-3-3 0,-3-2 2 15,0-2-2-15,0-4 2 16,0-2-4-16,-3-2-2 16,-3-4-3-16,-1-2-1 15,1 1 6-15,-3-1 2 0,-3 0 1 16,0 2-2-16,3 4 3 16,-3-1 2-1,0 3-4-15,6 3-1 0,0 2-2 16,0 0 0-16,3 1 2 15,0-1 2-15,0 0 1 16,0-2 1-16,0-1-2 16,-3-2-2-16,6-2-61 15,3-3-40 1</inkml:trace>
  <inkml:trace contextRef="#ctx0" brushRef="#br0" timeOffset="8064.187">9875 7728 180 0,'3'0'68'0,"0"0"-36"0,3 0-29 0,0 0 17 16,-3 0-3-16,0-2 1 16,0-1-3-16,0 1-1 15,0-4-8-15,-3 1-2 0,0 0 2 16,-3-1-1-16,0 1 2 16,-3 2 0-16,0 1 1 15,0 2-2-15,-3 2-1 16,0 6-10-16,-3 0-2 15,9 6 2-15,0-1 2 16,6-3 0-16,0 1-1 0,3 0 3 16,3-4 2-16,0 1-13 15,3-2-7-15,0-4-50 32,6-4-57-32,-3-4 30 15</inkml:trace>
  <inkml:trace contextRef="#ctx0" brushRef="#br0" timeOffset="8156.403">10027 7676 216 0,'-3'0'82'0,"6"0"-44"0,3 2-42 15,-6-2 13-15,6 3-7 16,3 0 1-16</inkml:trace>
  <inkml:trace contextRef="#ctx0" brushRef="#br0" timeOffset="8380.499">10072 7686 356 0,'11'-2'6'0,"1"-1"2"0,-3 0-2 16,0-2-1-16,-3 0 1 0,-3-1 1 15,-9 1-3 1,-6 2-1-16,0 1-1 16,0-1-2-16,-2 3-2 0,-1 3 1 15,0 5-4-15,0 2 1 16,3 6 0-16,6 3 2 16,3 2-4-16,3-5 2 15,3 5 2-15,3-3 1 16,3-4-6-16,6-4 0 15,3-2-41-15,3-8-18 16,-1-5-19-16</inkml:trace>
  <inkml:trace contextRef="#ctx0" brushRef="#br0" timeOffset="8650.107">10223 7691 124 0,'0'6'49'0,"6"4"-26"0,-6 9-5 16,0-11 20-16,0 2-4 15,0 1 1-15,-3 0-14 16,0-4-5-16,3 1-9 16,0-2-1-16,0-4 1 0,0-2 3 15,3-2 1-15,3-6-8 16,0-3-1-16,6 1-2 16,3-1 0-16,0 3-3 15,0 3 2-15,0 2 5 16,3 8 2-16,-1 3 2 0,1 3 0 15,-3 2-2 1,0 3-1-16,-3 5-19 0,0-2-5 16,-3-3-97-1</inkml:trace>
  <inkml:trace contextRef="#ctx0" brushRef="#br0" timeOffset="9984.93">11277 7443 152 0,'3'-3'57'0,"-3"6"-30"0,0-3-23 16,0 2 15-16,-3 4 6 0,-3 4 5 15,-6 9-12-15,-9 7-5 16,-2 1-8-16,-1-3 3 0,3-3 2 15,0-3-3-15,3 1 1 16,6-3-7-16,0-3-1 16,6 0 0-16,3 0 0 15,6 1 0-15,6-1 0 16,9 0 0-16,3 3 2 16,3-6 1-16,0 1 1 0,0 2-5 15,2-2-1-15,-2-3-21 16,-3-3-8-1,0 0-70-15</inkml:trace>
  <inkml:trace contextRef="#ctx0" brushRef="#br0" timeOffset="10345.955">11408 7644 200 0,'-3'-3'77'0,"6"3"-42"0,0 5-43 0,0 1 12 16,3-1-4-1,0 3 0-15,-6 3 2 0,6-1 3 16,-3 1-2-16,0-1-2 0,0 4 0 16,0-7 1-16,-3-1 1 15,0-6-1-15,0 0 1 16,3-3 4-16,0-5 6 15,6-5-7-15,0 2-3 16,0 3-2-16,-1 1-1 16,4 1-3-16,0 6 2 15,0 6 1-15,0 1 0 16,0 4 0-16,-3 2 2 16,0 3-1-16,0-5-1 15,-3-1-28-15,0-2-14 0</inkml:trace>
  <inkml:trace contextRef="#ctx0" brushRef="#br0" timeOffset="10650.75">11715 7681 176 0,'-6'5'66'0,"6"3"-36"0,-3 3-31 16,3-3 12-16,0 2-5 15,0 1 1-15,3-1 0 16,3 1 1-16,6 0-4 16,-4-4 2-16,7-1 3 0,0-6-1 15,3-3 1-15,0-5 3 0,-3-2 3 16,-3-4-6-16,-3 1-1 16,-6-3 5-16,-6 3 1 15,-6 2-3-15,-3 1-1 16,-3 2-6-16,-3 3-3 15,3 2-18-15,0 0-9 16,3 1-39-16,3-1-18 16</inkml:trace>
  <inkml:trace contextRef="#ctx0" brushRef="#br0" timeOffset="10738.722">11852 7490 244 0,'-6'-2'93'0,"6"-1"-50"0,0 6-52 0,0-3 14 0</inkml:trace>
  <inkml:trace contextRef="#ctx0" brushRef="#br0" timeOffset="10855.228">11849 7504 380 0,'3'26'4'0,"3"3"-2"16,-1 3-1-16,4 2 0 0,0-2 1 16,-3-3 1-16,6-2-1 15,-3 2-2-15,0-8-41 16,-3-5-18-16,0-6-38 15</inkml:trace>
  <inkml:trace contextRef="#ctx0" brushRef="#br0" timeOffset="11050.977">11727 7633 288 0,'3'-2'110'0,"5"-1"-60"0,4-2-56 0,0-1 19 16,6-4-8-16,6 2 0 16,9 3-3-16,5-1 1 15,-2 4-2-15,0-1-49 0,0 0-20 16,-4 1-48 0</inkml:trace>
  <inkml:trace contextRef="#ctx0" brushRef="#br0" timeOffset="11324.24">12274 7636 260 0,'-3'10'96'0,"6"1"-52"0,0 8-54 15,-3-11 16-15,3 2-6 16,0 1 0-16,0-1-14 0,3 1-3 16,-3-3-88-1,0-3-38-15</inkml:trace>
  <inkml:trace contextRef="#ctx0" brushRef="#br0" timeOffset="11667.014">12399 7639 224 0,'0'7'85'0,"9"4"-46"0,-6 2-43 0,0-7 13 15,-3 2-7-15,3-1-2 0,-3 1 1 16,0-2 1-16,0-1-1 16,0-5-1-16,0 0 1 0,0 0-1 15,3-5 2-15,3-3-3 16,0-3 0-16,3 1-4 16,0 2 1-16,3 0 2 15,0 2 3-15,6 6 6 16,-1 6 6-16,1 2-3 15,-3 2 2-15,-3 3-5 16,-3 3 1-16,-3 3-12 16,-6-6-2-16,0-2-37 15,0-3-14-15</inkml:trace>
  <inkml:trace contextRef="#ctx0" brushRef="#br0" timeOffset="11832.074">12244 7485 296 0,'-5'-5'110'0,"13"2"-60"0,10-2-69 0,-9 2 13 16,3 1-32-16,15-1-8 15,0 3-62-15,2 3-25 16</inkml:trace>
  <inkml:trace contextRef="#ctx0" brushRef="#br0" timeOffset="12297.772">12932 7549 220 0,'-18'0'85'0,"12"5"-46"0,-3 3-46 16,6 0 14-16,-3 5-7 16,-3 3 2-16,-2 0-3 15,2 2 0-15,3 1 1 0,6-1 0 16,3-2 2-16,3-3 1 0,0-2 3 15,2-6-5-15,1-5-3 16,0-2-10-16,0-4-3 16,-3-2 8-16,0 0 6 15,0-2 5-15,-3 2 5 16,0 0 0-16,-3 0 2 16,0 3 3-16,0-1 3 15,0 4-5-15,3 2 1 16,3 5-6-16,0 6 1 15,3 2-3-15,0 3 0 0,3 0-3 16,0 2 1-16,3-5-2 16,-4-2-1-1,1-3-43-15,-3-3-19 0,3-2-46 16</inkml:trace>
  <inkml:trace contextRef="#ctx0" brushRef="#br0" timeOffset="12611.05">13078 7646 172 0,'0'0'66'0,"6"3"-36"0,0 5-29 16,-3-3 14-16,3 1 5 16,0 2 7-16,-3 0-8 15,0-1-3-15,0 1-9 16,-3-2-1-16,0-1 1 0,0-2-1 0,0-3 1 15,0 0 7-15,0 0 3 16,0 0 3-16,0-3 0 16,0-2-5-16,0-3-1 15,0 0-6-15,0 0 0 16,3 0-5-16,3 0-2 16,2-5-3-16,1 2 1 15,0-5-17-15,0 6-8 16,0-1-28-16,0 3-13 15,-3 3-47 1</inkml:trace>
  <inkml:trace contextRef="#ctx0" brushRef="#br0" timeOffset="12914.097">13230 7652 160 0,'6'5'63'0,"6"0"-34"0,-4 3-19 16,-5-2 20-16,0 2-5 15,0-1 3-15,-3-1 1 16,3-1 2-16,-3 0-16 16,0 1 4-16,0-6 2 0,0 0-3 15,-3 0 2-15,3-3-7 16,-3 0-3-16,3-2-5 16,3-3-4-16,3-2-5 15,3-1 0-15,0 0 0 16,6 1-1-16,-3 4 1 0,3-1 0 15,-3-1-8-15,0 2-5 16,0 4-20-16,-3 4-9 16,-3 1-26-1,-1 0-12-15,1 2-2 16</inkml:trace>
  <inkml:trace contextRef="#ctx0" brushRef="#br0" timeOffset="13318.279">13536 7564 236 0,'-9'-2'88'0,"6"2"-48"0,3-3-49 0,0 3 12 16,-9 11-4-16,1 5 2 16,-7-1 4-16,0 1-2 15,3 0-2-15,3 3 2 16,3-3-4-16,3 0 0 0,9-3-1 15,0-3-2-15,3-2 7 16,0 0 3-16,0-8-6 16,0-2 1-16,0-6-8 15,-1 0 0-15,-2 0-2 16,0-3 1-16,0 1 2 16,0-4 4-16,-3 9-1 0,0-6 1 15,0 4 4-15,0 9 10 31,3 3 2-31,3 3 2 0,0 3 3 16,3 2-9 0,0 0-3-16,0-2-9 0,0 0-1 15,-3-1-21-15,-1-2-7 16,1-3-63 0,0-2-38-16,0-3 60 15</inkml:trace>
  <inkml:trace contextRef="#ctx0" brushRef="#br0" timeOffset="13544.352">13765 7628 220 0,'0'-3'82'0,"3"6"-44"15,-3 0-38-15,0-3 18 16,3 5-8-16,0 0 2 0,3 3-5 16,3 0 1-16,0 0-5 15,0 3-2-15,0-1 0 0,3 1-1 16,0-1 0-16,0 4 0 15,3-7 2-15,-3 1-3 16,-1-2-2-16,1-4-25 16,3-2-9-16,-3-2-58 15,0-4-31 1,0 1 60-16</inkml:trace>
  <inkml:trace contextRef="#ctx0" brushRef="#br0" timeOffset="13843.583">14021 7599 200 0,'-3'0'74'0,"3"16"-40"0,-2-3-35 0,-1-5 15 16,-3 8 7-16,-3 8 9 16,-3 2-2-16,-6 16-2 15,-3-2-14-15,3-3-5 0,0 0-1 16,0-2-3-16,7-9-2 16,-1-5-9-16,3-5-5 15,3-3-44-15,3-5-18 0,3-3-27 16</inkml:trace>
  <inkml:trace contextRef="#ctx0" brushRef="#br0" timeOffset="14309.608">14007 7334 240 0,'-6'0'90'0,"9"3"-48"0,-3 0-47 0,0-3 15 16,3 5-8-16,3 8-2 15,2 6 7-15,7 2 3 16,6 0-5-16,0 0 4 0,15-2 3 16,-6-1-6-16,-1-2-1 15,1-3-3-15,-3 0-2 16,-3-2 3-16,-7 0 0 16,-2-3-1-16,-6 5 3 15,-6 3 1-15,-3 0-5 16,-6-1 0-16,-6 1-1 15,1 3 2-15,-10-1 3 16,3 1 2-16,3-3-3 16,0 0-1-16,3-3-14 15,3-3-6-15,0-2-59 16,3 0-28-16</inkml:trace>
  <inkml:trace contextRef="#ctx0" brushRef="#br0" timeOffset="15423.841">14995 7549 132 0,'-9'-3'49'0,"3"0"-26"0,-3 1-16 15,6 2 15-15,-3 0 9 16,-3 0 5-16,-3 5-7 0,0 6-5 16,-3 4-14-1,1 1-4-15,2 0-2 0,3 0-5 16,3 3-1-16,6-1 1 0,3-2 2 16,3-3 0-16,0 0 2 15,3-5 0-15,2-2 3 16,1-6-1-16,0-3 0 15,0-2-6-15,-3-3 1 16,-3 0 0-16,0-3 2 16,-3 1 1-16,-3-12 3 15,0 7-3-15,-3 1 0 16,0 4 1-16,0 7 0 16,3 11-7-1,3 5-2 1,3 3 6-16,0 0 4 0,0 3-5 15,0-4 1-15,3-1-12 16,-3-4-5-16,0 1-23 16,0-6-8-16,0-5-28 15,0-3-32 1,-3-2 37-16</inkml:trace>
  <inkml:trace contextRef="#ctx0" brushRef="#br0" timeOffset="15693.858">15036 7607 172 0,'3'13'66'0,"0"-8"-36"0,3 3-26 16,-3-2 13-16,0 1 1 16,3 1 1-16,-3 0-2 15,-3 0 2-15,0-2-10 0,0-1-1 0,0-5-1 16,0 0 8-16,6-3 2 16,6-5-6-16,0 0-2 15,3-2-7-15,0-1-4 16,0 3-2-16,0 8 3 15,-1 3-2-15,1 2-1 16,-3 3 0-16,0 3 3 16,-3 2-7-16,0 0-2 15,0 0-23-15,12-5-62 32,0-5-30-32,2-3 37 15</inkml:trace>
  <inkml:trace contextRef="#ctx0" brushRef="#br0" timeOffset="16039.268">15364 7617 184 0,'-18'16'71'0,"12"-10"-38"0,-15 1-34 15,15 1 12-15,0 3-3 16,3 2 0-16,0 6-2 16,3-1-1-16,6 1-3 15,0-6 3-15,3-2 1 0,3-3 2 16,0-8 2-16,3-6-3 15,3-7-2-15,-3-3-5 16,-3-5 0-16,-4-3 0 16,-5-5 0-16,-6-3 2 15,-2 1 1-15,-4 1 7 16,-3-4 4-16,3 8 4 16,0 4 3-16,3 17-7 15,3 10-14-15,3 9-5 16,6 12 0-16,6 3 2 15,3 3 0-15,5 2 1 16,1-2-3-16,3-3-1 16,3-2-59-16,0 2-26 15,-3-21-7 1</inkml:trace>
  <inkml:trace contextRef="#ctx0" brushRef="#br0" timeOffset="18483.543">16784 7353 192 0,'0'2'71'0,"0"17"-38"0,6 15-30 0,0-18 15 0,0 5 4 15,3 11 6 1,-1 5-11-16,1 3-4 0,0 2-8 16,0-2-4-16,3-3 0 15,-3 0-1-15,0 0 0 0,0-16-60 16,-3-5-26-16,-3-8-8 15</inkml:trace>
  <inkml:trace contextRef="#ctx0" brushRef="#br0" timeOffset="18648.025">16724 7533 328 0,'0'0'123'0,"9"-3"-66"0,6 6-62 0,-3-1 23 16,3-2-10-16,6 0 1 15,8 0-8-15,4-2-2 16,0-6 0-16,0 0-68 0,-4-3-31 16,-8 1-29-1</inkml:trace>
  <inkml:trace contextRef="#ctx0" brushRef="#br0" timeOffset="23166.539">15938 7279 192 0,'12'-14'71'0,"9"9"-38"0,-6-3-25 0,-3 8 18 15,-3 0-6-15,0 0 0 16,-3 8 2-16,-3 0 1 15,-15 5-12-15,-6 11-2 0,-6 13 1 16,-6 0-6-16,-2 0-2 0,-4 6-1 16,0-4 1-1,6-7 3-15,4-5 4 0,8-6-2 16,3-3 1-16,6-2-10 16,6-3 0-16,12 3-2 15,3 0 2-15,6 0 3 16,2 2 2-16,7 1-1 15,0 2-2-15,6-2 1 16,0 2-1-16,-4 0-22 16,-2-2-10-16,-3-1-31 15,-3-5-10-15,-3-5-25 16</inkml:trace>
  <inkml:trace contextRef="#ctx0" brushRef="#br0" timeOffset="23425.342">16040 7443 236 0,'-6'-3'90'0,"6"6"-48"0,0 2-53 0,3 3 13 16,3 8 9-16,0 10 7 15,-1 6-8-15,4 8-6 0,0 2-2 16,0 0 2-16,0 6 2 0,3-3-18 16,0-8-6-16,0-5-49 15,0-11-19-15,9-8 0 32</inkml:trace>
  <inkml:trace contextRef="#ctx0" brushRef="#br0" timeOffset="23766.487">16319 7665 228 0,'-15'-11'85'0,"13"11"-46"0,-10-2-32 15,6 4 18-15,0 1-13 16,-6 2-2-16,-6 3-6 0,3 6-1 16,0 1-1-1,3 7-6-15,3-7-2 0,6 7 3 0,6-7 1 16,3 7 2-16,3-12 0 15,3-2 4-15,0-10 5 16,0-4-5-16,0-2 0 16,0 0 0-16,-3-2 0 15,0 2 0-15,0 0 2 16,-4 3-5-16,1 2-3 16,0 3-2-16,0 3 0 15,0 2 3-15,0 0 0 16,3 3 1-16,0 0 0 15,3 3-3-15,-3-1 0 0,6-2-49 16,6-3-22-16,2-10-27 16</inkml:trace>
  <inkml:trace contextRef="#ctx0" brushRef="#br0" timeOffset="24053.246">16578 7652 184 0,'-9'-3'71'0,"6"3"-38"0,-6 3-17 15,7-3 24-15,-1 2-14 16,-3 1-5-16,3 2-17 0,0 1-7 16,3 2 1-16,3 5-2 0,6 0 2 15,2 6 2-15,-2-4 0 16,3 7 0-1,-3-4 2-15,-3 3 3 0,-3-2 2 16,-3-1 10-16,-6-2 6 16,-3-3-14-16,-6 1-5 15,-8-4-47-15,-7-2-19 16,0 0-51 0</inkml:trace>
  <inkml:trace contextRef="#ctx0" brushRef="#br0" timeOffset="24986.499">17230 7676 184 0,'-12'0'71'0,"9"2"-38"0,3-2-34 0,0 0 12 16,6 3-5-16,3 0 1 15,0-1 2 1,3 1 2-16,3-3-5 0,6 0-2 0,6-3 2 16,-4 1-3-16,-2-4 0 15,-3 1-1-15,-3 0 1 16,-3-3 2-16,-3-3 2 16,-3-5 1-16,-3 6 0 15,-6-1-2-15,-9 8 1 16,-6 3-4-16,-3 6 0 15,0 2-3-15,0 2-1 16,1 3-1-16,2 3 0 16,3 0 2-16,6 0 0 15,6 3 0-15,6 2 2 0,6-5-1 16,12 5-1-16,8 0 3 16,4-2 0-16,3-6-1 15,-3-3 1-15,2-10-31 16,1-10-11-16,-6-3-66 15</inkml:trace>
  <inkml:trace contextRef="#ctx0" brushRef="#br0" timeOffset="25210.733">17513 7385 196 0,'-9'0'74'0,"12"2"-40"0,0 19-44 16,0-10 9-16,0 2 15 16,3 6 10-16,-3 12-3 15,0 6 1-15,0 3-13 0,0 2-3 0,0 1-2 16,0 7-2-16,0-5 1 16,0-8-22-16,0-8-7 15,-3-8-77 1</inkml:trace>
  <inkml:trace contextRef="#ctx0" brushRef="#br0" timeOffset="25584.921">17614 7684 208 0,'0'-3'77'15,"6"3"-42"-15,3 0-43 0,-3 0 12 0,3 0 2 16,0 0 6-16,0 3-4 15,0-3-2-15,3 0-3 16,-3 0 0-16,-1-3 0 0,1 0 1 16,-3 1 0-16,0-4 0 15,-3 1 0-15,-3 0 0 16,-3-1 0-16,-6-2-2 16,0 6-2-16,-2-3-2 15,-1 7 1-15,-6 3-4 16,3 3 1-16,3 0 2 15,3 3 1-15,3 2 3 0,3 0 3 16,3 3 2-16,6 3 1 16,3-3-4-16,3 5-3 15,6-5 0-15,0 5-1 16,0-5-7-16,5-6-3 16,4-7-36-16,-3-6-15 15,-3-7-31 1</inkml:trace>
  <inkml:trace contextRef="#ctx0" brushRef="#br0" timeOffset="26033.119">17811 7662 144 0,'0'11'55'0,"0"2"-30"0,3 6-5 0,6-9 19 16,-9 6-10-16,0 0-5 0,0-3-11 15,0 3-6-15,0-3-4 16,0-2-3-16,0-3 3 0,5-8 9 16,1-5-9-1,0-3-1-15,-3-3-3 16,0-5-3-16,0 0-2 16,3 3 1-16,0 0 1 15,0 2 2-15,0 6-1 0,3 5-1 16,-3 5 9-16,0 6 6 15,-3-1 4 1,0 1 0-16,0-3-1 16,0 0-1-16,0-3-7 0,-3 0-4 15,0-5-1-15,0 0 1 16,6-2-3-16,0-6 0 16,3-3-8-16,0 1-2 15,0-1 6-15,-1 3 2 16,7 0 0-16,-3 8 2 15,-3 6 1-15,0-1 0 16,6 3 0-16,-3 0 2 16,-3 0-1-16,-3 0-1 0,0-3-41 15,0 0-20 1</inkml:trace>
  <inkml:trace contextRef="#ctx0" brushRef="#br0" timeOffset="26380.051">18126 7697 228 0,'-3'2'88'0,"6"1"-48"0,6 2-49 15,-3-2 14-15,3 0-1 16,0-1 2-16,0 4-2 16,0-6-1-16,0 0-1 15,0 0 1-15,-3-6 0 0,0 1 1 16,-4 0 0-16,-2-1 0 15,-2 1 0-15,-4 0-7 16,-3 0 0-16,-3-1-1 0,-3 4 2 16,0 2 1-16,0 2 3 15,3 4-1-15,0 1 2 16,3 4-2-16,3 0 2 16,0 4-4-16,3-1-2 15,3 7 2-15,3 5 0 16,3-2-2-16,3-3 2 15,3-5-28-15,3-3-13 16,0-7-53 0</inkml:trace>
  <inkml:trace contextRef="#ctx0" brushRef="#br0" timeOffset="26500.252">18227 7705 192 0,'-3'5'71'0,"3"8"-38"0,3 6-28 16,-3-11 19-16,0 2-6 16,0-2 1-16</inkml:trace>
  <inkml:trace contextRef="#ctx0" brushRef="#br0" timeOffset="26741.201">18227 7789 371 0,'0'11'4'0,"0"-11"1"16,3-3 1-16,6-2-2 15,0-3-3-15,3-3-3 0,0 1 1 16,0 2 1-1,0 3 0-15,0 2 4 16,0 8 2-16,0 3 0 16,-1 8 1-16,-2 5-4 0,0 0 0 15,-3-2 1-15,0-3 0 16,0-3-2-16,-3-2-2 16,0-3-21-16,0-6-9 15,0-4-9-15,0-9-2 16,0-10-1-16,0-6 0 15,-3-4-27 1</inkml:trace>
  <inkml:trace contextRef="#ctx0" brushRef="#br0" timeOffset="26907.969">18403 7474 212 0,'3'-26'79'0,"-3"23"-42"0,3 3-37 0,0 3 16 16,0 0-7-16,0 5 2 0,3 5-2 15,0 8 0-15,3 11-5 16,0 2 6-16,0 3 3 0,2 0-4 15,1-2-1-15,-3 10-4 16,0-6-1-16,-3-10-43 16,0-5-18-16,0-8-50 15</inkml:trace>
  <inkml:trace contextRef="#ctx0" brushRef="#br0" timeOffset="27086.312">18266 7604 296 0,'-3'-3'110'0,"6"3"-60"0,24-2-58 0,-15-3 16 16,9-1-4-16,2-2 5 16,16 0-18-16,3 0-6 15,2 3-112-15,7 0-48 16</inkml:trace>
  <inkml:trace contextRef="#ctx0" brushRef="#br0" timeOffset="27443.55">18876 7562 220 0,'-12'5'85'0,"6"11"-46"0,-3 8-37 16,6-14 19-16,-2 4-4 15,-1 4 1-15,3 3-7 16,3 0-2-16,3 1-5 16,5-1-1-16,1 0 1 0,3-5 0 15,6-8 0-15,3-6 4 16,-3-2 3-16,-3-2 0 15,-3-4 1-15,-3-1-4 0,-9-7 0 16,-9-2-5 0,0 1 0-16,-3-4-6 0,-3 1 0 15,0-4-21 1,3 9-7-16,0-3-22 0,6 6-8 16,3-1-45-1</inkml:trace>
  <inkml:trace contextRef="#ctx0" brushRef="#br0" timeOffset="27683.55">19129 7340 252 0,'-6'-11'93'0,"3"8"-50"0,-6-2-26 0,6 5 25 16,-6 0-16-16,1 3-2 15,-4 2-16-15,0 11-6 0,3 8-1 16,3 5-4-16,3 5 0 15,0 11 2-15,3 0 2 16,0 0-2-16,3-3 0 0,3-2 1 16,0-5 0-16,0 2-25 15,-3-11-8-15,0-5-38 16,-3-5-17-16,0-16-14 16</inkml:trace>
  <inkml:trace contextRef="#ctx0" brushRef="#br0" timeOffset="27835.731">18838 7623 296 0,'-9'-19'110'0,"15"19"-60"0,2-3-63 15,1-2 15-15,9 0-8 16,9 0 4-16,3-1-8 0,6 1-1 16,8 2-89-16,7 1-38 15,-1-4 52-15,-8 1 27 16</inkml:trace>
  <inkml:trace contextRef="#ctx0" brushRef="#br0" timeOffset="28258.865">19510 7578 176 0,'-3'-19'68'0,"0"19"-36"0,-3-2-20 0,3 4 19 0,-3-2-7 15,-3 8-2-15,1 3-15 16,-7 7-4-16,0 1-2 16,-3 2 1-16,3 0 3 0,9 0-4 15,3 0-3-15,9 1 1 16,0-9 2-16,3-3 0 16,0-2 2-16,0-5-4 15,0-6 0-15,3-5 1 16,-3-2 2-16,0-1 1 15,-1-5 1-15,-2 3 4 16,0-5 5-16,-3 4 2 16,0 1 3-16,-3 5-1 15,0 8-3-15,0 0-8 16,0 5-5-16,0 3-4 16,3 6 2-1,0-1 0-15,3 3-2 0,0-3 2 16,3 3-23-16,0-6-12 15,0-2-41-15,0-2-16 16,-3-6 0 0</inkml:trace>
  <inkml:trace contextRef="#ctx0" brushRef="#br0" timeOffset="28543.23">19650 7604 124 0,'12'0'49'0,"-9"13"-26"0,0 3 4 15,0-8 21-15,0 5-1 16,-3 1 1-16,3 2-17 16,0-1-9-16,-3 1-13 15,0-3-6-15,0-2 0 0,0-3 4 16,0-3 4-16,0-5 0 16,0 0 3-16,0-2-1 15,0-4 0-15,0-4-5 16,0-3 0-16,0-3-5 15,3 2-2-15,3-1-3 16,3 1 1-16,0-2-17 16,0 1-8-16,0 1-39 0,-1 4-16 15,4-1-31 1</inkml:trace>
  <inkml:trace contextRef="#ctx0" brushRef="#br0" timeOffset="28648.71">19802 7684 232 0,'3'18'88'0,"0"-7"-48"0,-6 2-27 0,12-8 22 15,-9 0-5-15,0 1 2 16</inkml:trace>
  <inkml:trace contextRef="#ctx0" brushRef="#br0" timeOffset="28826.805">19811 7744 495 0,'0'0'18'0,"0"0"-2"15,0-2 2-15,0-1 1 16,0-5-6-16,0 0-3 0,0-5-5 15,6 2-2-15,0 1-6 16,0-1-2-16,6 3-7 16,0 3-3-16,-1 0-7 15,1-6-3-15,3 3-20 16,0 3-9-16,0 0-13 16,-3 2-4-16,0 0-23 15</inkml:trace>
  <inkml:trace contextRef="#ctx0" brushRef="#br0" timeOffset="29202.871">20088 7599 240 0,'-3'-3'90'0,"3"3"-48"0,-15-16-29 0,12 22 22 16,-3-4-14-1,-3 4-2-15,0 1-11 0,-3 4-3 16,0 2-3-16,0 1 1 0,0 1 2 15,3 4-2-15,4-1-2 16,5-2 0-16,0 3-1 16,3-6 0-16,2-5 2 15,4-3-8-15,0-2-3 16,0-3-2-16,0-3-1 16,-3-5 9-16,0-2 4 15,-3-1 2-15,0-2 3 0,-3 2-3 16,0 3 0-16,0 1-1 15,0 4-2 1,3 3-2-16,-3 0-1 0,3 8 4 16,6 2 1-16,0 4 0 15,0 1 1-15,-3-1-4 16,6-1-2-16,-3-2-31 16,2-6-13-16,1-3-71 15</inkml:trace>
  <inkml:trace contextRef="#ctx0" brushRef="#br0" timeOffset="29395.144">20198 7652 228 0,'-3'-8'85'0,"6"8"-46"0,0 5-43 0,-3-5 13 16,3 8 12-16,3 3 9 16,0 2-7-1,0 3 0-15,0 0-14 0,3 2-5 16,-4-5-1-16,1 1-2 0,12-6-38 15,0-3-17 1,0-5-28 0,-3-3-49-16,3-5 35 15</inkml:trace>
  <inkml:trace contextRef="#ctx0" brushRef="#br0" timeOffset="29546.98">20397 7668 236 0,'-6'-6'90'0,"6"9"-48"0,-3 0-36 0,0 5 20 0,-3 5-5 16,0 8-1-1,-11 19 3-15,-1-3 2 16,-3 2-13-16,3 1-5 0,3 0-2 0,0-3-6 16,3-5-1-16,3-6-37 15,3-7-14-15</inkml:trace>
  <inkml:trace contextRef="#ctx0" brushRef="#br0" timeOffset="29935.596">20427 7242 280 0,'-9'-8'104'0,"9"10"-56"0,0 1-49 16,3 0 18-16,0 5 1 15,3 5 3-15,0 3-6 0,6 10-4 16,3 9-6-16,12-1-4 0,2 0 2 16,1-2-4-16,-3 2 0 15,0 1 1-15,-7-6 2 16,-2-5 1-16,-6-3 3 16,0 0 1-16,-9-2 3 15,-6-1 8-15,-3 3 3 16,-6 1-8-16,-3 1-3 15,-5 6-4-15,-4 3-1 16,0-3-3-16,3-2 1 16,3-3-2-16,3-3 2 0,3-5-37 15,4-1-15 1,2-4-96-16,3-6-61 16</inkml:trace>
  <inkml:trace contextRef="#ctx0" brushRef="#br0" timeOffset="40850.848">4749 8819 132 0,'-3'0'49'0,"6"2"-26"0,-3-2-14 0,0 0 14 16,0 0-5-16,6 3 2 0,0 2-9 15,-3 6-2 1,3 2-5-16,0 5 6 0,0 1 3 0,-3 0-4 16,0-4-1-16,-3 1-4 15,0-2-1-15,3-4 5 16,-3-2 3-16,0-3 2 15,0-5 3-15,0 0-3 16,0-5 0-16,0-3-7 16,0-8-2-16,3 0-2 15,3 0 1-15,0 1-4 16,6 1 0-16,0 1 1 16,0 3 0-16,3 4-5 15,2 1 1-15,1 2-18 16,3 3-8-16,0 3-79 15</inkml:trace>
  <inkml:trace contextRef="#ctx0" brushRef="#br0" timeOffset="41184.789">5041 8866 220 0,'-12'0'85'0,"6"3"-46"0,0 5-46 0,3 0 14 16,0 2-5-16,0 4 1 16,3-1-1-16,3 0 1 0,3-2-2 15,3-1 4-15,3 1 4 0,3-3-3 16,0-3 2 0,0-2-1-16,0-3 3 0,-3 0 4 15,-3 0 1-15,-3-3-4 16,-1-2-1-16,-2-1-6 15,-3-2-1-15,-3 1-1 16,-5-7-2-16,-1 4-15 16,3 2-7-16,0 2-18 15,-3-1-5-15,6 1-33 16,0 4-42-16</inkml:trace>
  <inkml:trace contextRef="#ctx0" brushRef="#br0" timeOffset="41499.513">5214 8874 140 0,'0'8'55'0,"3"-3"-30"0,0 17-27 0,0-12 11 16,0 3-2-16,3 1 3 16,-3-1-3-16,3 0-2 15,3 0-2-15,-1-2 0 0,1-6 2 16,0 0 2-16,0-5 1 15,0-2-4-15,0-4-1 16,-3 1-1-16,0-5 1 16,-3-1-2-16,0-2-1 15,0 2 1-15,0 1 1 16,-3 2-1-16,3 2-1 0,-3 6-2 16,3 6-1-16,0 2 2 15,3 2 2-15,0 1 0 16,3-1-1-16,0 1-32 15,3 0-16-15,2-1-25 16</inkml:trace>
  <inkml:trace contextRef="#ctx0" brushRef="#br0" timeOffset="41903.793">5532 8893 192 0,'-32'-6'74'0,"29"12"-40"0,-6-1-42 0,6 3 12 16,-3 5 2-1,0-2 6-15,0-1-4 0,3 1-2 16,0-1-3-16,3 1-5 0,3-3-1 16,3 0-1-16,0-3 3 15,3-2-16-15,3-3-3 16,-3 0-6-16,-1-3 1 15,-2 1 12-15,0-1 4 16,-3 0 9-16,0 1 2 16,0 2 2-16,-3 0 0 15,3 5-7-15,6 5 0 0,0 4 3 16,0 2 2-16,-3 2 11 16,-3 1 6-16,0 4 3 15,-3-1 4-15,-6 1-5 16,-6-1-3-16,0-9-8 15,0-3-4-15,0 1-10 16,0-14-5-16,-2-7-61 16,2-3-53-1,0-3 39-15</inkml:trace>
  <inkml:trace contextRef="#ctx0" brushRef="#br0" timeOffset="42279.251">5628 8692 172 0,'-3'-3'66'0,"9"8"-36"0,-1 11-31 0,1-5 12 16,0 5 4-16,0 7 4 16,-3 1-3-16,0 3-1 15,-3 4-9-15,0-4-4 0,0-3 1 16,0-3-2-16,0-3-1 15,0-2 1-15,0-5 1 16,0-3-1-16,3-3 2 16,-3-5-4-16,0 0 0 15,6-3-4-15,0-2-1 0,0-3 0 16,6 0 2 0,0 6-1-16,0 2 1 15,0 5 7-15,-3 0 3 0,0 3 1 16,-3 3 1-1,0-1-4-15,-1 1-3 0,-2-1-5 16,0-2-2-16,0-2-55 16,0-1-61-1,6-2 28-15</inkml:trace>
  <inkml:trace contextRef="#ctx0" brushRef="#br0" timeOffset="42493.975">5884 8673 236 0,'-3'3'90'0,"6"2"-48"0,5 6-51 0,-5 2 12 15,3 11-4-15,-3 2 0 16,0 6 5-16,-3 5 2 16,0-3-2-16,0-2-5 0,0 0 0 15,0 0 3-15,0-6 3 16,0-2-33-16,0-6-15 0,3-4-54 15</inkml:trace>
  <inkml:trace contextRef="#ctx0" brushRef="#br0" timeOffset="42802.958">6017 8879 240 0,'-5'3'90'0,"8"0"-48"0,2 5-53 16,-2-3 13-16,3 3-4 15,0 2 1-15,0 1-2 16,0 0 2-16,0-3 1 16,3 0 0-16,0-1 2 0,0-1-19 15,0-4-8-15,3-2-23 16,0-2-7-16,0-4-6 16,3-4 13-16,-4 2 92 15,-8 8 28 1,-3 0-20-1,-3 8-10-15,-3 2-23 0,-2 6-7 16,-1 5-7 0,-3 1-4-16,3-1 0 0,0 0-1 0,3 0 0 15,0 0-44-15,6 3-71 32</inkml:trace>
  <inkml:trace contextRef="#ctx0" brushRef="#br0" timeOffset="43077.632">6491 8641 124 0,'0'16'46'0,"6"3"-24"0,-3 26-15 16,-3-24 13-16,0 8 1 15,-3 0 4-15,-3 5-11 16,0-2-3-16,0-3-7 16,3 3-20-16,6 2-10 0,0-10-50 15</inkml:trace>
  <inkml:trace contextRef="#ctx0" brushRef="#br0" timeOffset="43303.228">6351 8845 220 0,'-15'-3'85'0,"18"6"-46"0,0-3-48 0,3 0 14 15,0 3 4-15,3-3 3 16,6 2-3-16,8 1-1 16,4 0-4-16,3-3-5 0,0 0 0 15,0-3-23-15,2 0-12 16,-5 3-61-16</inkml:trace>
  <inkml:trace contextRef="#ctx0" brushRef="#br0" timeOffset="43657.486">6663 8827 132 0,'-3'31'52'0,"0"-15"-28"0,-11 5-22 15,11-10 14-15,-3 2-10 16,3-2-3-16,0-1 0 16,0-2 2-16,0-2-2 0,3-1-2 0,0-5 0 15,0 0-1-15,3-3 0 16,6-5-3-16,3 0 0 16,2 0 4-16,-2 3 1 15,3 0 13-15,-3 2 7 16,0 11 2-16,0 0 3 15,-3 3-15-15,0-1-5 16,0 1-4-16,-3-1 0 16,0 1-15-16,0-3-5 0,0 0-77 15</inkml:trace>
  <inkml:trace contextRef="#ctx0" brushRef="#br0" timeOffset="44005.736">6884 8922 204 0,'15'16'77'0,"-1"-14"-42"0,1 1-41 16,-9 2 12-16,0-2 2 16,0 0 7-16,3-3-7 0,0-3-4 15,-3 0-10 1,0-5 3-16,-3-2-12 15,-6-1-3-15,-3-2-8 16,-3 2-1-16,-6 3 14 16,-3 3 9-16,0 5 10 0,1 3 7 15,2 7 4-15,3 4 4 16,3-1 2-16,3 0 3 16,3 3-5-16,3 0-3 15,6 0-8-15,0-1-2 16,9-1-4-16,3-4-3 15,2-4-47-15,4-4-21 16,0-2-32 0</inkml:trace>
  <inkml:trace contextRef="#ctx0" brushRef="#br0" timeOffset="45388.277">7384 8869 132 0,'9'-5'52'0,"-6"2"-28"0,3-2-17 0,-3 2 13 16,0 0 5-16,-3 3 5 16,0 0 1-16,0 3 3 15,-6 0-18-15,-3-1-5 0,-3 1-3 16,0 2-4-16,0 0-3 0,3 3-5 15,3 0 0-15,3 3 2 16,6 2 1 0,6 0-4-16,6 1 1 0,-3 2 2 15,0-1 3-15,-3 1 0 16,-3-3 2-16,-3 3 9 16,-6-2 4-16,-6-1 1 15,-3-3 2-15,0-2-10 16,0-2-3-16,0-4-17 15,0-2-6-15,3 0-35 16,6-2-16-16,9-6-36 16</inkml:trace>
  <inkml:trace contextRef="#ctx0" brushRef="#br0" timeOffset="45762.349">7559 8903 232 0,'-35'8'88'0,"29"5"-48"0,-9-5-42 0,9 0 14 16,-3 0-6-16,3 3-1 15,-3-1-3-15,3 1-2 16,3 2 1-16,3 0-1 0,6 1 0 16,3-4-3-16,0 1 0 15,6-6-1-15,0-2 0 16,0-3-4-16,-1-3 0 15,-2-2 6-15,-3 0 3 0,-3-3 1 16,0 0 1-16,-9 0 2 16,0 0 2-16,0 0 1 15,3 3 2-15,-3-1 1 16,3 4 3-16,0 2-9 16,0 0-3-16,0 5-4 15,6 3-2-15,0 0 3 16,0 2 0-16,0-2-17 15,0 0-8-15,0 0-46 16,0-3-56 0,3 1 32-16</inkml:trace>
  <inkml:trace contextRef="#ctx0" brushRef="#br0" timeOffset="46209.434">7702 8951 156 0,'3'16'57'0,"0"-8"-30"0,0 0-25 0,0-3 12 15,-3 3-7-15,0 0-2 16,0 0-2-16,0 0 0 16,0-3-2-16,0 0-1 0,0-5 1 15,0 0-1-15,3-2 2 16,3-6-6-16,0-3 1 15,3-5-6-15,0-2 1 16,3 2 4-16,0 3 2 16,3 2-1-16,-1 6 0 0,1 7 6 15,-3 6 3-15,-3 0 3 16,-3 3 5-16,0-1 3 16,-6-2 2-16,0 0-4 15,3-2 1-15,-3-6-9 16,0 0-2-16,6 0-3 15,0-3-2-15,3-5-4 16,3 0 0-16,3 0 0 16,0-2 2-16,-4 7-1 15,1 0 1-15,0 3 0 16,-3 6-2-16,-3-1-2 0,0 0-1 16,-3 3-47-1,0 0-54-15,-3 0 20 16</inkml:trace>
  <inkml:trace contextRef="#ctx0" brushRef="#br0" timeOffset="46539.647">8116 8916 132 0,'3'16'52'0,"6"-13"-28"0,6 10-24 0,-9-7 13 16,3-4 0-16,0 1 4 15,-1-6-7-15,1 1-3 0,0-1-4 16,-3 0-11-16,-3-7-31 16,-3-1-35-1,-3 0 12-15,-3 4 28 16,-6-1 15-16,-2 2 42 16,-4 4 17-16,0 2-2 15,3 10-2-15,-3 3-3 16,9 3 1-16,0 0-5 15,3 0-3-15,6 0-8 16,3 2-3-16,6 1-9 16,6-3-4-16,6-3-1 0,3-2-26 15,8-3-8-15,1-6-51 16</inkml:trace>
  <inkml:trace contextRef="#ctx0" brushRef="#br0" timeOffset="47006.2">8589 8668 156 0,'-9'13'57'0,"9"32"-30"0,0-3-16 0,0-23 18 0,-3 5 7 16,-3 2 5-16,3 3-10 15,0-2-4-15,0-1-16 16,0-5-7-16,0-2 0 0,1-3-3 16,-1-3 2-16,3-5-18 15,0-3-4-15,0-5-4 16,0 0-2-16,3-3 8 15,-1-7 5-15,4-6 2 16,0 0 2-16,6 3 5 16,0 2 1-16,3 3-1 15,0 3 0-15,3 10 8 16,0 6 4-16,-3 0 11 16,-4 2 5-16,-2 0-5 15,-6 3 1-15,-3 0-6 0,-6-3-1 16,-2 0-15-1,-4 0-4-15,-3-5-38 0,-3 0-14 16,-3-2-46 0</inkml:trace>
  <inkml:trace contextRef="#ctx0" brushRef="#br0" timeOffset="47349.813">8833 8954 232 0,'6'7'88'0,"3"-4"-48"0,3 0-47 16,-6-1 16-1,0-2-8-15,0 0 2 0,0 0 0 16,3 0 1-16,0-5-2 16,-3 0-2-16,0-3 1 15,-9 0-4-15,0 0 0 0,-3-3-18 16,-6 3-9-16,-3 1 7 15,-3 4 3-15,-3 3 9 16,0 3 5-16,1 10 10 16,5 0 5-16,3 0 13 15,3 3 6-15,3 0 1 16,12 0 0-16,3 0-14 16,3 0-6-16,6-3-6 15,2-3-3-15,4-4-24 0,6-4-9 16,-3-4-71-1</inkml:trace>
  <inkml:trace contextRef="#ctx0" brushRef="#br0" timeOffset="47579.948">9015 8655 228 0,'-6'0'88'0,"9"2"-48"0,0 3-51 0,0 1 13 16,0 10 9-16,0 10 7 16,0 6 5-16,-3 0 3 15,0 7-14-15,0-2-5 0,0 0 0 0,0 0-4 16,0-2-2-16,0-3-29 16,0-6-11-16,-3-2-78 15</inkml:trace>
  <inkml:trace contextRef="#ctx0" brushRef="#br0" timeOffset="47791.417">8890 8898 204 0,'6'-5'77'0,"9"-1"-42"0,9 1-28 0,-16 2 20 16,4 3-12-1,3 0-3-15,3 0-7 0,3 0-4 16,0 0 0-16,0 0-12 0,-1 3-5 16,1 0-69-1,-6-1-47-15,-3 1 51 16</inkml:trace>
  <inkml:trace contextRef="#ctx0" brushRef="#br0" timeOffset="48163.98">9143 8882 176 0,'0'0'66'0,"0"3"-36"0,9 7-33 0,-3 1 11 15,-3 2 2-15,3 0 4 16,0 1-3-16,3-4 1 16,0 3-7-16,-4-2-1 0,4-3 0 15,0 0 0-15,-3-3 0 0,0 0-2 16,0-2-2-16,0-3 3 15,0 0 0 1,-3-3-1-16,3 1-2 0,-3-4 3 16,0 1 0-16,0-3-1 15,0 0-2-15,0 3-2 16,0 0-1-16,3 5 4 16,-3 0 3-16,3 0 1 15,0 0 0-15,-3 2 3 0,3-2 3 16,0 0-2-16,-3 0 0 15,3-5-3 1,-1 0-1-16,-2-3 1 16,0 0-8-16,0-3-22 15,-3 1-10 1,0 2-34 0</inkml:trace>
  <inkml:trace contextRef="#ctx0" brushRef="#br0" timeOffset="48690.693">9446 8898 140 0,'-2'3'52'0,"4"15"-28"0,1 6-26 15,0-16 9-15,3-3 14 16,3 0 9-16,0 1-7 15,3-1 0-15,0-2-14 16,0-3-1-16,0 0 2 0,0 0-6 16,0-6 0-16,-3 1-2 0,0-11-6 15,-3 3 0 1,-6 0-5-16,-3 0 1 16,-3 2-7-16,-3 3-1 15,-3 3 7-15,0 2 2 16,0 3 5-16,0 3 3 15,3 7 6-15,0 6 6 0,3 0 4 16,0 0 4 0,3 0-7-16,3 0-3 15,6 0-6-15,3-3-4 16,3-3-33-16,3-2-16 0,0-2-45 16</inkml:trace>
  <inkml:trace contextRef="#ctx0" brushRef="#br0" timeOffset="49016.934">9643 8940 212 0,'-18'0'79'0,"21"-2"-42"0,15 4-45 16,-9 4 10-16,0-6 1 16,0 5 5-16,3-5-4 0,2 0 0 15,1-3-2-15,-3 1 1 0,0-4 0 16,0 1 3-16,-3-3 1 15,-3 0-1 1,-6 0-1 0,-6 0-1-16,-3 0-9 0,-3 3-4 15,-3 2 0-15,-6 1 3 16,7 4 3-16,-4 1 2 16,3 8 1-16,9 2 0 15,3 0 4-15,0 3 2 16,9 0-2-16,0 0-1 15,0 0-1-15,3-1-2 16,0-1-32-16,0-4-16 16,0-2-42-1</inkml:trace>
  <inkml:trace contextRef="#ctx0" brushRef="#br0" timeOffset="49307.173">9836 8961 156 0,'0'19'57'0,"3"-11"-30"0,-3 0-12 16,0-3 20-16,0 0-4 15,-6 1-1-15,9-4-12 16,-3-2-6-16,0 0-7 16,0 0 1-16,3 0 0 0,3-2-2 15,3-4-3-15,3-2-3 16,3-2 1-16,0-1 1 15,3 3 0-15,-3 3 0 16,0 5 0-16,-1 3 6 0,-2 2 4 16,0 3-8-16,-3 3 0 15,0 2-2-15,-3 0 2 16,-3 3-118 0</inkml:trace>
  <inkml:trace contextRef="#ctx0" brushRef="#br0" timeOffset="50642.537">10622 8580 200 0,'-3'3'77'0,"-3"0"-42"0,-3 5-37 0,-3-3 14 16,-8 6-2-16,-4 2 1 15,-3 3 6-15,0 5 1 16,0 5-9-16,4-2-8 0,5-3-3 16,3 0 1-16,3 1 0 15,3-4 3-15,6 1 3 16,6-1-2-16,6 6 0 16,3 2 3-16,6-2 1 15,6 0-3-15,5 0-1 16,-2 0 1-16,0-3 0 15,-3 0-18-15,-3-2-5 16,-7-1-55-16,-2 3-63 16,-3-5 34-1</inkml:trace>
  <inkml:trace contextRef="#ctx0" brushRef="#br0" timeOffset="53658.788">10712 8837 116 0,'0'0'44'0,"-3"0"-24"0,6 3-24 16,5 5 16 0,7 2 6-16,-3 9 1 15,-3 5 4-15,0-3-4 16,-3-3 0-16,0-2-10 16,-3-3-1-16,0-2 2 0,-3-3 0 15,0 0 2-15,-6-3-4 16,6-5 0-16,0 0-3 15,3-3 2-15,0 1-6 16,0-22-3-16,3 0 1 16,3 3 0-16,0 3 1 15,0 2 2-15,3 2 1 16,2 9-4-16,1 2-1 16,0 3 5-16,-3 6 5 15,0 7-2-15,-3 3-1 16,0 0-2-16,-3-3 0 15,-3 0-4-15,0-2 0 16,0-3-21-16,-3 0-8 16,6-3-36-16,-6 0-50 15,9-5 28-15</inkml:trace>
  <inkml:trace contextRef="#ctx0" brushRef="#br0" timeOffset="53974.294">11015 8882 192 0,'-21'13'74'0,"21"11"-40"0,0 8-38 15,0-19 13-15,9 0-3 16,0 1 3-16,3 1-2 16,0-1 1-16,3-4-5 15,3-2 5-15,0-5 4 0,-4-6-2 16,1-2 0-16,3-3-4 0,-3 0 1 15,-3-8-2-15,-12-2 0 16,-3-1-1-16,-3 1 0 16,-3-1 0-16,-3 3 0 15,-3 3-5-15,0 2 1 16,4 3-11-16,-1 3-5 16,3 0-12-16,3 2-3 15,3 1-21-15,3-1-9 16,6 0-14-1</inkml:trace>
  <inkml:trace contextRef="#ctx0" brushRef="#br0" timeOffset="54062.484">11179 8670 220 0,'-21'0'85'0,"21"0"-46"0,0 0-48 0,0 0 12 0</inkml:trace>
  <inkml:trace contextRef="#ctx0" brushRef="#br0" timeOffset="54184.692">11161 8692 345 0,'9'26'12'0,"-3"3"-5"16,0 3-2-16,0 2-1 0,0 3-2 16,3-2 1-16,0-4-2 15,-3-1-1-15,-1-7-19 16,1-4-8-16,-3-6-72 16</inkml:trace>
  <inkml:trace contextRef="#ctx0" brushRef="#br0" timeOffset="54380.706">11054 8805 256 0,'0'-5'96'0,"6"8"-52"0,3-3-51 0,-3 0 14 15,6 0-5-15,2 0 1 16,10 0-12-16,3 0-4 15,0 0-51-15,3 0-23 16,-1 0 1-16,-5 0 3 16</inkml:trace>
  <inkml:trace contextRef="#ctx0" brushRef="#br0" timeOffset="54724.922">11560 8898 192 0,'-6'8'74'0,"9"24"-40"0,0-9-42 0,-3-15 12 16,3 3 2-16,-3 0 4 16,0-4-3-16,3 1-2 15,-3-2-2-15,0-1-29 0,0-5-12 16,0 0-45-1</inkml:trace>
  <inkml:trace contextRef="#ctx0" brushRef="#br0" timeOffset="55055.288">11664 8879 144 0,'-3'6'55'0,"6"2"-30"15,-3 15-27-15,0-15 9 0,0 6 8 16,0-1 5-16,0-3-8 16,0-2-2-16,0-2-6 15,0-1-3-15,0-2 0 0,0-3-1 16,6 0 2-16,0-8-1 16,0-6 2-16,0 1-4 15,3 3-2-15,0-1-1 16,0 3 3-16,3 3 2 15,-1 2 4-15,1 8 0 0,0 1 2 16,-3 4-4 0,0 1 0-16,-3 0 3 15,-3-1 1-15,-3 1-17 0,-3-1-5 16,0-2-72 0</inkml:trace>
  <inkml:trace contextRef="#ctx0" brushRef="#br0" timeOffset="55235.766">11560 8702 276 0,'-6'-18'104'0,"9"18"-56"0,6-3-80 15,-3 3 4-15,3 0-9 16,9 0 1-16,5 0-54 15,4 11-23-15</inkml:trace>
  <inkml:trace contextRef="#ctx0" brushRef="#br0" timeOffset="55729.167">12155 8821 184 0,'-9'-2'68'0,"-9"4"-36"0,-11 4-35 0,23-4 13 16,-3 6-5-16,-3 3 2 15,0-1 0-15,3 3 3 16,0 3-5-16,3 3-5 0,3-1-1 16,3-2 3-16,6-2 1 15,0-1-1-15,9-5-2 0,-3-3-2 16,6-2 1 0,-3-3 1-16,-1 0 0 15,-2-8 4-15,-3-6 5 0,-3 1 4 16,0 0 4-16,-3 2-7 15,-3 3-3-15,0 1-2 16,0 1 1-16,0 4-1 16,0-1 0-16,0 3-8 15,0 0-2-15,0 11-1 16,3 2 4 0,3 0 3-16,0-2-13 15,0-1-5-15,0-2-35 16,0-3-14-16,3 1-19 15</inkml:trace>
  <inkml:trace contextRef="#ctx0" brushRef="#br0" timeOffset="55897.077">12274 8864 164 0,'3'5'63'0,"0"5"-34"0,3-4-16 0,-3-1 17 16</inkml:trace>
  <inkml:trace contextRef="#ctx0" brushRef="#br0" timeOffset="56107.404">12295 8906 334 0,'3'8'20'15,"-3"0"-10"-15,0-3-7 0,0 0 0 0,0-5-2 16,0 0 2-1,0 0 0-15,0 0 1 0,0 0-2 16,0-5-2 0,0-3-2-16,0 0-1 15,3 0-1-15,0-2-2 16,6 2 1-16,0-3 3 16,0 3 1-16,6 3-17 15,0 0-32 1,-4 2-13-16,1 3-17 15</inkml:trace>
  <inkml:trace contextRef="#ctx0" brushRef="#br0" timeOffset="56425.562">12465 8882 124 0,'0'5'49'0,"0"6"-26"0,3 7-27 0,0-10 10 15,-3 3 12-15,0-3 11 16,0 0-4-16,0-3-2 16,0 0-2-16,0-2 1 15,0-3-12-15,0-3 5 0,0 1 5 16,0-1-2-16,0-5 1 16,0 0-1-16,0-2-2 15,0 2-6-15,3-3-4 0,0 1-8 16,3 2-1-16,0 0-4 15,2 0 2-15,-2 2-10 16,12 6-34 0,-6 0 0-1,-3 0-130 1,9 0 89-16</inkml:trace>
  <inkml:trace contextRef="#ctx0" brushRef="#br0" timeOffset="56872.442">12706 8848 244 0,'-3'-3'90'0,"3"3"-48"0,-3 0-45 0,0 0 19 16,-3 3-12-16,0 2 0 16,-3 3-4-16,-3 0-1 15,-6 8 1-15,3 2 0 16,4 1 0-16,2-1-5 0,0-2 1 15,3 0 2-15,9-3 1 16,0-2-4-16,3-1 1 16,0-2-3-16,2-5 0 15,1-3 4-15,0 0 1 16,0-3-1-16,0 1 2 16,0-4 1-16,-3 1 0 0,0 0 0 15,0-6 2 1,-3 3 3-16,0 0 2 15,0 0 1-15,0 3-4 16,-3 3-1-16,3-1 3 16,-3 3 1-16,6 8 16 15,0 0-10 1,0 0-2-16,0 0-4 16,0 2-2-16,0-2-3 15,-3 0-2-15,0 0-28 16,0-3-11-16,-1 1-54 15,10-6-46 1,-3 0 48-16</inkml:trace>
  <inkml:trace contextRef="#ctx0" brushRef="#br0" timeOffset="57068.44">12804 8871 228 0,'0'-5'85'0,"3"10"-46"0,15-2-50 0,-12 0 11 15,0 2 10-15,0 3 10 16,0 3 1-16,3 2 2 16,0 0-12-16,-1 0-7 0,1 1-2 15,0-1-5-15,0-3 2 16,0-2-37-16,-3 0-16 16</inkml:trace>
  <inkml:trace contextRef="#ctx0" brushRef="#br0" timeOffset="57259.478">13042 8848 208 0,'-18'5'79'0,"18"6"-42"0,-21 10-41 0,13 0 15 0,-4 3 12 15,-3 5 9-15,0 0-10 16,0 8-4-16,0-5-11 15,3 2-5-15,3-2-1 0,0-6-34 16,3-2-13-16</inkml:trace>
  <inkml:trace contextRef="#ctx0" brushRef="#br0" timeOffset="57650.883">13105 8543 236 0,'-6'0'90'0,"6"3"-48"0,3 0-49 0,-3-3 14 16,6 5-3-16,0 3 5 0,3 5 1 15,5 3 4-15,4 3-7 16,6 10-2-16,6 0 1 16,-3 0-1-16,-1-3 2 0,-2-2-4 15,3-3-2-15,-9-5 0 16,-3-3 1-16,-6-2 1 16,-3 0 3-16,-6-1 1 15,-3 3 3-15,-6 1-5 16,-15 1-1-16,0 1 0 15,-3 3 0-15,7-3-2 16,2-3-2-16,3 0-19 0,3-2-10 16,3-1-100-1</inkml:trace>
  <inkml:trace contextRef="#ctx0" brushRef="#br0" timeOffset="58791.876">13819 8845 136 0,'-18'0'52'0,"9"-3"-28"0,-3 6-22 0,3 0 14 16,-5 2-10-16,-1 3-3 16,0 0 4-16,3 8 3 15,3 2-5-15,3 1-5 0,3-3-1 16,3 0 10-16,9-3 3 15,6-3 1-15,0-2 0 0,-3-2-7 16,3-4-2-16,-4-2-4 16,1-2-1-1,0-6 1-15,-3 0 2 0,0-3 3 16,-3 1 2-16,0-1 5 16,-3 0 3-16,0 3-4 15,0 3-1-15,0 2-9 16,0 3-2-16,0 6-3 15,0-1 3-15,0 6 0 16,3-1 1-16,0 1-11 16,0-3-3-16,0-3-22 15,0-2-70 1</inkml:trace>
  <inkml:trace contextRef="#ctx0" brushRef="#br0" timeOffset="59091.658">13935 8864 132 0,'-3'5'49'0,"3"5"-26"0,0 4-25 0,-6-4 9 16,9-2 10-16,-3 0 8 16,0-3-1-16,-6 1 0 15,9-1-13-15,-3 3-4 0,0-8-3 16,3-5-2-16,6-3 1 15,0 0-2-15,3 0 2 16,0 0-4-16,0 3 0 16,3-1 1-16,-3 6 0 0,-1 3 0 15,1 0 0-15,-3 7 0 16,0 3 2-16,0 1-1 16,0-4-1-16,-3-2-35 15,3 0-14-15,0-3-32 16</inkml:trace>
  <inkml:trace contextRef="#ctx0" brushRef="#br0" timeOffset="59470.778">14254 8858 196 0,'-21'-2'74'0,"12"7"-40"0,-15 0-44 0,12 3 11 16,-3 0-3-16,3 11 3 15,0-4 0 1,7-1-1-16,2-1 1 16,3-2 3-16,3-1 5 0,5-2-5 0,10-5 0 15,-3-3 0-15,0-6 0 16,0-4 0-16,-3-6 2 16,-3-5-10-16,0-3-2 15,-3 0-2-15,-3-16 0 16,-3 1 5-16,0 4 1 0,-3 6 10 15,0 8 5 1,0 5-6-16,0 8-2 16,3 8-3-16,0 19-2 15,6 10 12-15,3 5 4 16,3 3 0-16,2 3 1 16,1-3-9-16,6-5-5 0,3-3-11 15,0-5-3 1,0-6-100-16</inkml:trace>
  <inkml:trace contextRef="#ctx0" brushRef="#br0" timeOffset="60506.418">15126 8541 204 0,'-9'0'77'0,"-6"5"-42"0,3 3-41 15,3 0 12-15,0 3-9 0,-6 4 0 16,-6 4-1-1,-5 21 0-15,-7-6 3 16,-3-5 0-16,3-2 1 0,1-1 2 16,2-5 1-16,9-5-1 0,6 0-2 15,6 0 3-15,6-3 2 16,3 6 7-16,18-1 2 16,3 3-3-16,3 0-1 15,6 1-6-15,-1-1-1 16,-2 0-3-16,3-3-3 15,0-2-31-15,-4-5-13 16,-2-3-44 0</inkml:trace>
  <inkml:trace contextRef="#ctx0" brushRef="#br0" timeOffset="60893.6">15203 8890 232 0,'3'0'88'0,"9"8"-48"0,3 0-47 15,-9 0 14-15,9-3-5 16,3 0 3-16,-3-2 0 16,-1-6 2-16,-2 1-4 15,0-1-2-15,-3-2 2 0,-3 0-2 0,-3-1-1 16,-3-2 3-1,-9 3 0-15,-6-3-4 0,-3 0-1 16,-2 3 1-16,-1 0 0 16,0 5 1-1,0 2 0-15,3 3-3 0,3 1 2 16,6 2-1-16,3 5-2 16,6 3 0-16,3 0 3 15,3 0-2-15,6-3 1 16,0 0 0-16,0-2-2 15,6-3-13-15,-3-3-6 16,6-3-21-16,-3-2-10 16,-4-2-22-1</inkml:trace>
  <inkml:trace contextRef="#ctx0" brushRef="#br0" timeOffset="61147.646">15352 8887 160 0,'0'-8'60'0,"0"14"-32"0,-3-4-33 0,3 4 10 0,0 4 1 16,0 9 4-16,-3-3 8 15,0 0 3-15,3-3-10 16,-3 0-2-16,3-2 1 16,0-4-2-16,0-1 1 0,0-6 1 15,0 0 1-15,6-3-5 16,3-2-4-16,0-6-1 16,3-5-1-16,3 8-3 15,0 3 2-15,-1 3-1 16,1 7-2-16,0 3 0 15,-3 2 3-15,3 1-18 16,0-1-7-16,3-2-26 16,0 0-54-16,-1-5 15 15</inkml:trace>
  <inkml:trace contextRef="#ctx0" brushRef="#br0" timeOffset="61492.232">15650 8909 188 0,'-15'-6'71'0,"9"9"-38"0,-3-3-39 0,6 8 12 16,-3 0-6-16,0 2 0 16,0 1-5-16,3 2 1 15,3 0 2-15,3 1 3 0,3-4 2 0,3 1 1 16,3-6 0 0,0-5 2-16,0-3 1 15,3-5-1-15,-4-7-1 0,-2-4 1 16,0-2 3-16,-3-6-4 15,-6-2-3-15,-3-5 3 16,0-3 4-16,0 5 4 16,-3 6 4-16,3 5-7 15,0 5-1-15,3 5-10 16,0 6-4-16,3 18 0 16,0 8 3-16,3 6 1 15,0 2 1-15,0 3 0 16,6-1 0-16,-3-2-27 15,6-2-9-15,0-6-64 16</inkml:trace>
  <inkml:trace contextRef="#ctx0" brushRef="#br0" timeOffset="61764.225">15915 8853 240 0,'-12'-11'90'0,"6"11"-48"0,-3 3-47 0,3-3 17 15,-3 5-7-15,0 1 2 16,-3 2-2-16,3-1 2 16,3 7-4-16,0 4-6 0,6-2-3 15,3 0 3-15,3 0 3 16,3 0 1-16,0 0 2 16,-3-3 2-16,0-3 2 15,-3-2 1-15,-3 0 0 0,-3-2-4 16,-3-4-3-1,-3-2-20-15,-3 0-10 16,3-2-36-16,-6-4-14 0,3 4-7 16</inkml:trace>
  <inkml:trace contextRef="#ctx0" brushRef="#br0" timeOffset="62213.956">16281 8887 176 0,'-21'6'68'0,"15"-1"-36"0,-12 19-33 0,15-11 15 0,0 0-4 16,0 0 4-1,9-2-3-15,3 0 1 16,3-3-7-16,6-1 6 0,3-4 2 0,-1-3 0 15,1-3 0 1,3-2-3-16,-6-5 1 0,-3 2 3 16,-15-8 7-1,-3 0-4-15,-6 3-14 16,-3-1-4-16,-3 1-29 16,0 5-10-16,0 0-66 15,6 0-42 1,6-2 64-16</inkml:trace>
  <inkml:trace contextRef="#ctx0" brushRef="#br0" timeOffset="62439.659">16608 8573 280 0,'-12'-11'104'0,"0"8"-56"0,0 1-56 0,9 2 18 15,-3 2-7-15,-2 6 1 16,-1 5-2-16,0 9-2 15,0 15 1-15,3 0 3 0,3 0 5 16,3 0-5-16,0 2-2 16,3-4 1-16,0-3 0 15,0-6-19-15,0-2-7 16,0-3-39-16,0-5-15 16</inkml:trace>
  <inkml:trace contextRef="#ctx0" brushRef="#br0" timeOffset="62621.587">16349 8803 280 0,'0'-3'104'0,"9"0"-56"0,6 6-60 16,0-6 15-16,9 1-5 15,5-1 3-15,4 0-20 16,0 1-9-16,9 2-61 15,-4 0-27-15,-2-3 38 16,-3 3 21-16</inkml:trace>
  <inkml:trace contextRef="#ctx0" brushRef="#br0" timeOffset="63071.57">16977 8789 204 0,'-9'0'77'0,"3"0"-42"0,-3-2-34 0,0 4 14 16,-5 6-13-16,-1 0 0 15,0 3-2-15,0 2 2 0,0 0-1 16,3 1 2-16,3 1 0 0,3-1-4 15,3-1-1-15,3 3 1 16,3-8 2-16,3-3 4 16,0-2 2-16,6-9-3 15,3 1-3-15,0 0 0 16,0-3-1-16,-3 0 0 16,-3-3 2-16,-4 3-1 15,-2 0-1-15,0 3 5 16,-3 0 4-16,0 5-3 15,0 0 2-15,0 8-5 16,0 2-4 0,3 4-2-16,0 2 2 15,3-3 0-15,0-3-15 16,0 1-6-16,0-3-36 16,3-3-14-16,0-5-7 15</inkml:trace>
  <inkml:trace contextRef="#ctx0" brushRef="#br0" timeOffset="63371.966">17007 8832 48 0,'0'0'19'0,"3"0"-10"0,-3 2 20 0,3 4 17 15,0-1-8-15,0 3-4 16,3 0-5-16,-3 2-1 0,0 1-2 15,0-6 1-15,0 1-15 16,0-1 6-16,0 0 5 0,-3-5 3 16,0 0 4-16,0 0-7 15,0 0-4-15,3 0-9 16,0-2-2-16,0-4-4 16,3 1-3-16,0-6-7 15,5 3-1-15,7 1-21 16,-3-1-7-16,0 0-50 15,3 0-65 1,-3 2 38-16</inkml:trace>
  <inkml:trace contextRef="#ctx0" brushRef="#br0" timeOffset="63610.944">17221 8853 176 0,'-6'8'66'0,"9"-3"-36"0,0 8-29 0,-3-7 14 16,6 4 7-16,-6-2 8 15,3 0-2-15,-3-3 0 16,0 1-15-16,0-4 3 0,0-2 4 16,0-2 6-1,0-6 0 1,0-3-9-16,0 3-4 16,0-2-16-16,3 2-5 15,3 0-30-15,0 3-13 0,3-1-46 16,3 4-54-1</inkml:trace>
  <inkml:trace contextRef="#ctx0" brushRef="#br0" timeOffset="63971.514">17433 8824 228 0,'-6'-11'88'0,"6"14"-48"0,-6-3-42 15,3 0 14-15,-6 0-8 16,0 3-1-16,-9 5 1 15,3 2 0-15,0 1-2 16,3-1-2-16,3 1 1 0,3 2 1 16,3 0 3-16,3-2 2 15,0-3 3-15,9 0-3 16,0-3 1-16,6-2-5 16,-3-6 0-16,0 0-6 0,-3 1 0 15,0-1-1-15,0-2-1 16,-3 0-5-16,0-1-2 15,0 4 7-15,0-1 2 16,0 0 3-16,-6 3 0 16,6 6 8-16,-3 2 5 15,-1-1-4-15,1 7-3 16,3-4-6-16,-3 1-2 16,0-3-8-16,3 0-2 15,0-3-44-15,-3-2-18 16,0-1-19-16</inkml:trace>
  <inkml:trace contextRef="#ctx0" brushRef="#br0" timeOffset="64167.638">17564 8848 208 0,'11'-6'79'0,"-11"6"-42"0,3-2-43 16,-3 2 14-16,3 2 8 15,0 1 9-15,3 2-3 16,-3 1-1-16,3 2-12 15,0-1-3-15,3 9-2 0,0-2-2 0,0-1-2 16,0-3-10-16,0-2-6 16,0 0-39-1,0 0-16-15,0-2-25 16</inkml:trace>
  <inkml:trace contextRef="#ctx0" brushRef="#br0" timeOffset="64345.477">17760 8856 200 0,'-3'2'74'0,"3"-2"-40"0,-3 11-27 0,3-9 18 16,-6 14 4-16,3-2 5 15,-9 7-5-15,3-5-1 16,-3 7-15-16,3-4-8 0,1 2-3 16,-1-2-11-16,3-3-4 15,0-3-37-15,3-3-15 16,0 1-46-16</inkml:trace>
  <inkml:trace contextRef="#ctx0" brushRef="#br0" timeOffset="64707.816">17843 8602 320 0,'-17'-11'121'0,"17"11"-66"0,11 0-73 16,-8 0 14-16,9 3-2 16,-3-1 2-16,0 6 10 0,-3 0 6 15,12 8-6 1,-3 3-3-16,9 4 0 0,-3-1 0 0,2 1 1 16,-5-4-2-16,3 2 1 15,-6-5 0-15,0 0 1 16,-3-3-2-16,-6 0 1 15,0-2 7-15,-6 2 3 16,0-2-6-16,-6 7-2 16,3-2-1-16,-9 0 0 15,3 0-5-15,-3 0-1 16,3-3-10-16,-3 0-3 16,6-2-41-16,3-1-17 15,0-2-58-15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7:33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11250 6974 124 0,'0'-18'49'0,"0"36"-26"0,0-4-23 16,3-9 13-16,0 0 8 15,0 6 9-15,0 2-4 16,0 3-1-16,3 2-14 15,-3 9-2-15,0-3-2 0,0-3-1 16,0-3-1-16,0-2-1 16,0-2 0-16,-3-4 0 15,0-2 2-15,0-3 8 16,0-5 3-16,0 0-8 16,3-8-3-16,0-7-9 15,0-4-2-15,3-2-1 16,0 0 2-16,0 2-1 15,3 6 4-15,0 2-2 16,0 3-1-16,-1 6 3 0,1 4 0 16,0 6 1-16,-3 3 2 15,-3 5 5-15,-3 0 4 16,0 0-2-16,0-3 2 16,0-5-6-16,0 0-3 15,0-8-1-15,3 0-1 16,3-11-5-16,0-2 1 15,6-3 2-15,6 0 3 16,0 3-5-16,0 2 1 16,-3 3-1-16,-1 8 2 15,1 6 1-15,0 2 1 0,-3 5 2 16,0 0 3 0,-3 3-2-16,-3 0-2 15,0-3-11-15,0-2-4 16,-3-1-37-16,0-2-17 0</inkml:trace>
  <inkml:trace contextRef="#ctx0" brushRef="#br0" timeOffset="312.594">11765 6982 252 0,'-9'-21'93'0,"6"21"-50"0,-3 0-39 0,3 8 19 16,-3 0-9-16,0 0 2 15,1 3-9-15,-4-1-4 16,6 3-2-16,0 1-6 0,3 2-1 16,6-1 0-16,6 9 2 15,-1 0 2-15,1-3 1 16,-3-2 1-16,-3-1 2 15,-6 1 5-15,-9-1 4 16,-3 1 0-16,-5-3 1 16,-13-3-11-16,3 0-5 15,0-5-45-15,3-5-19 16,4-3-48-16</inkml:trace>
  <inkml:trace contextRef="#ctx0" brushRef="#br0" timeOffset="1602.095">9825 11843 156 0,'-15'-6'57'0,"15"9"-30"0,-3 0-16 16,3-3 22 0,3 18-10-16,3 1-1 15,0 2 1-15,-3 3-13 16,-1 2 1-16,1 1 2 0,-3-6-3 15,0-3 2-15,0-4-5 16,3-4-2-16,-3-2-2 16,0 0 0-16,6-3 0 0,-3-5 3 15,0-8 1-15,3-2 1 16,0-6-7-16,0 0 0 16,3 0-1-16,0 3 2 15,0 0-6-15,3 7 1 16,3 4-1-16,0 7-1 15,0 3 8-15,-4 3 3 16,1-3-6-16,-3 5 1 16,-3-3-1-1,0-2 0-15,0-2 2 16,3-12-6 0,0-4 1-16,6-6 1 15,6-3-1-15,0-2 1 0,2 5 0 16,1 6 0-16,0 4-3 15,3 6 1-15,-3 8 2 16,-4 3 1-16,-2 5 3 16,-3 2 1-16,-3 4 1 15,-3-7 2-15,0 1-1 16,-3-5 0-16,0-1-12 16,0-2-3-16,0-2-44 15,0-6-16-15,6 0-33 16</inkml:trace>
  <inkml:trace contextRef="#ctx0" brushRef="#br0" timeOffset="1902.234">10545 11814 272 0,'-42'-6'101'0,"30"9"-54"0,-9 0-39 0,10-1 21 16,-4 6-4-16,-3 5 2 15,0 3-15-15,3-2-5 16,3-1-4-16,3 3-7 0,6 0 0 16,9 5 0-16,6 3 2 15,6 2-1-15,3 0-1 16,0 1 3-16,-1-3 2 16,-5 0 2-16,-6-1 1 15,-6-1 0-15,-9-4 2 16,-12 1-1-16,-8-4 0 0,-4-1-39 15,-9-4-16-15,0 1-66 16,4 5-50 0,-1 2 66-16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8:48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12920 1884 96 0,'6'-19'35'0,"0"1"-18"0,3 2-5 16,-3 5 13-16,-3 3 26 16,-3-5 12-16,0 3-10 0,-3 2-5 15,-3-3-27-15,-6 3-2 0,-3 5 0 16,-12 11-14-16,-5 11-4 15,-7 7 1-15,-3 19 0 16,-2 22-3-16,5 17 1 16,12 1-2-16,15 7 0 15,9 12 0-15,15-12 0 16,12-4-16-16,15-14-5 16,-1-8-13-16,4-13-5 15,6-8-25 1,2-16-49-16,-5-11 24 15</inkml:trace>
  <inkml:trace contextRef="#ctx0" brushRef="#br0" timeOffset="328.872">13367 2133 180 0,'-9'-14'68'0,"3"9"-36"0,-3-8-15 16,6 5 20-16,-3-5-2 15,-9-6 2-15,-6 6-14 0,-3 0-6 16,4 5-10 0,-1 2-3-16,-3 12 0 0,3 15-9 15,3 5-2-15,3 22-1 16,3 10 0-16,3 6 5 15,3 7 3-15,4-5 1 0,2-13-1 16,0-3 1-16,0-10 1 16,0 0-6-16,0-8-1 15,0-17-97 1,-3-4-11 0</inkml:trace>
  <inkml:trace contextRef="#ctx0" brushRef="#br0" timeOffset="690.926">13001 2432 280 0,'14'2'107'0,"-11"-4"-58"0,18-4-73 0,-9 1 12 16,3 0-20-16,6-3-5 0,3 0 17 16,-1 2 11-16,4 4 7 15,-3 2-1-15,0 8 0 0,-6 0 2 16,-3 10 0-16,-3 11 3 15,-10 0 3-15,1-2 4 16,3-1 2-16,3-4 1 16,3-1 0-16,3-5 2 15,0-3 4-15,3-13 1 16,0 0 3-16,0-5-3 16,2-3-2-16,-2 0-3 15,-3-11 1-15,-3-5-2 0,-12 3 0 16,-3 0-7-1,0 2-2-15,-6 1-7 16,-3 5-2-16,0-1-31 0,0 4-12 16,1 2-46-1,2 3-55-15,3 2 44 16</inkml:trace>
  <inkml:trace contextRef="#ctx0" brushRef="#br0" timeOffset="922.931">13444 2434 184 0,'30'21'68'0,"-9"8"-36"0,-4 11-24 0,-8-27 18 16,0 1-2-16,-3-6 3 16,0 2 2-16,-3-2 5 0,0-3-19 15,-3-5 12-15,0 0 3 16,0-2-9-16,0-1-2 0,0-23 0 16,0-1-16-1,6 1-3 1,3 2-6-16,3 3 1 0,6 0-6 15,0 5-3-15,6 5-47 16,5 6-20-16,1-3-47 16</inkml:trace>
  <inkml:trace contextRef="#ctx0" brushRef="#br0" timeOffset="1364.612">14298 2344 192 0,'-3'-10'71'0,"3"4"-38"0,-3-4-30 0,0 2 17 16,-3 5 16-16,-3 3 10 15,1 3-22-15,-16 5-11 16,0 8-8-16,3 7-7 0,0 9 1 15,6 8-1-15,3-3-2 16,7-5 5-16,2-6 1 16,6-5 0-16,5-2 1 15,7-11 0-15,0-6 3 16,3-7-1-16,-3-8 0 16,-3 2 1-16,0-10 3 0,-3-5-6 15,0-3-2-15,-3 5 1 16,0 5 1-16,-4 1-1 15,1 4 1-15,0 7-7 16,0 7-1-16,3 7 2 16,0 7 1-16,3 7 2 15,0 5 0-15,0-2 0 16,0 0 0-16,6-3-9 0,3-2-2 16,0-6-38-16,-3 0-16 15,-1-8-45 1</inkml:trace>
  <inkml:trace contextRef="#ctx0" brushRef="#br0" timeOffset="1678.762">14489 2363 192 0,'-3'5'71'0,"3"-2"-38"0,3 13-41 0,0-11 10 15,0 5 14-15,3 14 9 16,0-8 5-16,0 8 4 15,0-3-18-15,0-2-7 0,-4-1-4 16,1-5 1-16,-3-5 1 16,0 3-3-16,0-3-1 15,0-6 3-15,0-2 1 16,0 0 3-16,0-2-1 16,0-22-5-16,0 8-2 15,3-10-1-15,0 2-4 16,3 3 2-16,0 2 1 15,0 3 0-15,3 0-22 16,0 3-8-16,6 0-36 16,3 5-13-16,0-3-20 15</inkml:trace>
  <inkml:trace contextRef="#ctx0" brushRef="#br0" timeOffset="1952.761">14754 2416 212 0,'6'18'82'0,"0"6"-44"0,3 10-38 15,-6-26 16-15,-1 3 0 0,1-3 4 16,-3 0 5-16,0-8 2 16,0 5-14-16,0-5-8 0,-3 0-3 15,-2-16 2 1,2-2 0-16,-3-1 1 16,3-2-3-16,3 2 1 15,0 6-7-15,3 0 1 16,3 0-1-16,2 5-1 15,7 3 4-15,3 5 0 16,-3-6-6-16,0 6 0 16,0 0-19-16,6 6-8 15,-3-6-29-15,-1 0-10 16,1 0-14 0</inkml:trace>
  <inkml:trace contextRef="#ctx0" brushRef="#br0" timeOffset="2342.039">15126 2320 236 0,'-3'-5'90'0,"-12"8"-48"0,3-1-49 16,0 6 40 0,-3 6-19-16,0-1-6 0,0 0-5 15,4 6-2-15,2-4-1 0,3 17 0 16,3-5-3-1,3-4 2-15,3-7 1 16,3 0 2-16,0-5-8 0,0-6-1 16,5-10 6-16,4-3 2 15,0-5-4-15,-3-3 0 16,0 0 7-16,-3 0 7 16,-3 0-1-16,0 3 2 15,-3 2-5-15,3 6 1 16,0 5-5-16,0 3 0 15,0 7 5-15,0 3 3 16,0 6-9-16,2 0-2 16,-2 2 1-16,0-8 1 15,0 0-9-15,3 0-3 16,-3-7-33-16,3 2-14 0,0-8-58 31</inkml:trace>
  <inkml:trace contextRef="#ctx0" brushRef="#br0" timeOffset="2642.23">15340 2350 240 0,'-3'5'90'0,"3"-3"-48"0,3 14-51 15,0-2 14-15,0-1 1 16,3 0 4-16,0 3 1 16,0 10 1-16,0-7-6 15,3-3-4-15,0-3 1 0,3-10-15 16,0-3-7-16,2-8-10 15,1-3-5-15,6-2 5 16,3-3 3-16,-3-3 17 0,-3 1 7 16,-3 2 20-16,-7 5 11 15,-8 9 9 1,-6 10 4-16,-5 26-16 0,-10 9-5 16,-3 7-2-16,-3 5 0 15,3 1-8-15,3-1-4 16,4-2-11-16,-1 0-3 15</inkml:trace>
  <inkml:trace contextRef="#ctx0" brushRef="#br0" timeOffset="3408.969">16194 2172 124 0,'-20'-24'49'0,"20"11"-26"0,2-8-31 16,7 8 5-16,-3-8 8 15,0-6 9-15,0 9 19 16,3-4 9-16,-3 9-2 16,0 3-1-16,-3 10-22 15,-3 10-6-15,0 25-3 0,-3 4 2 0,-6 25 1 16,-3 5-3-16,3 7 0 16,3-4 1-16,0-14 5 15,6-13-8-15,0-5-3 16,15-19-64-1,0-11-35 1,0-25-49-16,3-7 51 16</inkml:trace>
  <inkml:trace contextRef="#ctx0" brushRef="#br0" timeOffset="3770.023">16361 2328 248 0,'-6'0'93'0,"9"3"-50"0,3 8-50 0,0-9 14 15,3 9-3-15,6-6 5 16,6 6 4-16,-1-1 2 0,4-4-8 16,-3-1 0-16,0-3 0 0,-3-2-3 15,0-2-1-15,-3-1-1 16,-4 1 1-16,-2-9 4 16,-6 3 6-16,-6-5-7 15,0 0-1-15,-9-1-3 16,1 1-2-16,-13 3 3 15,-3 10 0-15,0 2-1 0,3 6 1 16,1 5-2 0,5 1-1-16,3-1 1 15,6 8 1-15,6 5-6 16,3-2 1-16,6 5 3 0,9-7 4 16,6-1-8-16,2-5-4 15,-5-3-27 1,3-3-12-16,-3-4-23 0,0-4-8 15</inkml:trace>
  <inkml:trace contextRef="#ctx0" brushRef="#br0" timeOffset="4099.368">16590 2342 220 0,'0'-11'85'0,"-6"16"-46"0,9 1-39 0,0-4 18 0,0 9-10 15,-3 5 0-15,0 2 0 16,0 6 0-1,0 2-4-15,0-4 4 0,0-4 4 16,0-5-4-16,0 1-2 0,3-6-1 16,0-3-1-16,3-21 0 15,0-3-2 1,6 1-2-16,3-6 1 16,0 8-1-16,0-2 4 15,0 10 2-15,-4 0-2 16,1 8-3-16,0 8 2 15,-3 5 2-15,0 0-2 16,-3 14-2-16,0-3 2 16,0-3 0-16,3-3-6 15,0-2-2-15,3-3-34 16,3-5-13-16,2-8-25 16,13-10-51-16,0-9 27 15</inkml:trace>
  <inkml:trace contextRef="#ctx0" brushRef="#br0" timeOffset="4488.664">17022 2334 264 0,'-15'-6'99'0,"6"1"-54"0,0 5-44 0,6 0 19 16,-6 5-7-16,-3-2 2 16,0 8-8-16,-5 2-2 15,2 3-3-15,3 0-4 0,3-1-1 16,3-1 2-16,15-1 0 15,3 3 1-15,-3-6 0 16,3-7-7 0,2-3 0-1,-5 0-2-15,0-3 3 0,0 1 2 16,0-4-1-16,-3 1-1 16,0 2 1-16,0-2 1 15,3 5-1-15,-3 5-1 16,3 17 1-16,-3 4 12 15,0 3 7-15,-3 6 6 16,-3 2 5-16,-3 0-2 16,-3-6-2-16,-6 6-7 15,-6-10-4-15,-9-9-3 16,0-2-2-16,1-8-21 0,2-5-9 16,3-8-34-1,3-19-12-15,3-5-49 16</inkml:trace>
  <inkml:trace contextRef="#ctx0" brushRef="#br0" timeOffset="4715.246">17180 1942 212 0,'-3'11'82'0,"3"7"-44"0,3 27-31 0,0-13 20 15,-3 2-1-15,-3 19 4 16,0 3-10-16,0-3-4 0,0-6-9 16,-6 9-5-16,3-9 1 0,0-9-18 15,0-4-6-15,3-16-74 32,-6-4-61-32,-3-28 50 0</inkml:trace>
  <inkml:trace contextRef="#ctx0" brushRef="#br0" timeOffset="4910.432">17037 2178 340 0,'-3'0'126'0,"12"0"-68"0,6 0-70 0,-4 0 18 16,7 2-7-1,0-2 0-15,0 0-2 16,3 0 2-16,3-2 1 0,2-4-36 0,10 1-15 15,3-3-21-15,-3-3-8 16,-7-2-16 0</inkml:trace>
  <inkml:trace contextRef="#ctx0" brushRef="#br0" timeOffset="5208.505">17445 1955 208 0,'-9'14'77'0,"12"7"-42"0,-6 42-39 0,6-34 13 16,-6 16 10-16,0 3 10 0,0 7-2 16,0-10-1-16,-9 3-14 15,3-8-5-15,3-1-1 16,0-9-3-16,3-7-2 0,12-20-7 16,0-6-1-1,3-10 1-15,3-3-4 16,2 3 0-16,-2 0 2 15,0 2 5-15,0 9 11 16,3 7 4-16,0 8 1 16,-6 16 2-16,-3 3-4 15,0-11-1-15,-3 3-13 16,2-3-3-16,4-2-79 16,3-11-35-16</inkml:trace>
  <inkml:trace contextRef="#ctx0" brushRef="#br0" timeOffset="5989.371">18418 2159 180 0,'0'5'68'0,"0"-2"-36"0,0 2-13 0,0-5 21 16,0 0-11-16,0 0-5 0,0 0-7 16,0 0-3-1,3-5-8-15,0-3-4 0,0-3 1 16,3-2 0-16,3-3 3 0,0-10-5 16,-3 7-3-16,-1 6 1 15,1 0 2-15,-3 5-2 16,0 19-4-1,0 4 0-15,6 7 7 16,-9 1 4-16,6 1-3 16,0 13 0-16,0-5-1 15,-3 2-2-15,0-2-2 16,0-8 1-16,3 0-15 16,-3-6-4-16,0 1-52 0,3-6-22 15</inkml:trace>
  <inkml:trace contextRef="#ctx0" brushRef="#br0" timeOffset="6189.281">18337 2479 284 0,'-8'-13'107'0,"8"26"-58"0,8-23-66 0,-2 7 12 15,6 3-1-15,3-5 5 16,9 2 7-16,3 0 7 15,0 3-7-15,2 0-3 0,4 0 0 16,-3 3-4-16,-3 0-2 0,-4 5-36 16,4-8-16-1,-3-3-54-15</inkml:trace>
  <inkml:trace contextRef="#ctx0" brushRef="#br0" timeOffset="6637.472">18814 2021 240 0,'-15'-21'90'0,"9"34"-48"0,-3-18-45 0,6 5 19 16,-9 8-3-16,-6 11 2 15,0 7-6-15,1 1-3 16,2 10-3-16,3 5-3 0,6 0 3 16,3 1 0-16,12-6 1 15,9-11 4-15,2-5 5 16,4-7 2-16,-3-7 0 15,6-7-7-15,-6-2-3 16,-3-9 3-16,-4-5 3 16,-2-7-4-16,-3-4-2 0,-3-2 0 15,-6 0 1-15,-3 0-5 16,-6 0-3-16,-3 5-10 16,-2-3-3-16,2 9-21 15,0 5-9-15,6 7-18 16,3-2-6-16,3 3-34 15</inkml:trace>
  <inkml:trace contextRef="#ctx0" brushRef="#br0" timeOffset="6938.231">18966 2064 212 0,'-18'18'82'0,"15"-7"-44"0,-15 7-47 16,15-4 14-16,0 7-1 0,6 18 5 15,3-1 4-15,6-1 2 16,0-3-8-16,3 0 9 0,5-7 6 16,1-9 2-16,3-4 1 15,0-9 1-15,9-10 1 16,-4-9-3-16,-5-4-1 16,-3-14-3-16,-6 0-3 15,-6-2-7-15,-15-6-2 16,-6-10-4-16,-3 10-3 15,-3 6-5-15,0 2-2 16,0 6-35-16,4 12-15 16,2 4-40-16,3 7-16 15,3 22-3 1</inkml:trace>
  <inkml:trace contextRef="#ctx0" brushRef="#br0" timeOffset="7162.316">19287 2413 172 0,'3'26'66'0,"-3"-18"-36"0,-3 32-9 16,-3-27 22-16,0 1-4 15,-6-1 0-15,-6 0-20 0,-5-2-9 16,2-3-6-16,0-1-12 0,3-1-3 15,0-4-32-15,3-2-14 16,3-5-47 0</inkml:trace>
  <inkml:trace contextRef="#ctx0" brushRef="#br0" timeOffset="7519.041">19347 2193 200 0,'-6'14'77'0,"0"12"-42"0,6 11-39 0,0-24 13 0,0 6 15 16,3-3 8-1,0 0-9-15,11 0-5 0,1-3-11 16,0-3 2-16,0-2 1 0,0-2 1 15,0-6 1-15,0-6-2 16,-3-4 1-16,-3-1-2 16,-3 1 2-16,-3-12-4 15,-6-4-2-15,-3-3-5 16,-9 0 0-16,-6 2 0 16,-3-5 0-16,0 6-7 15,3 0-3-15,1 7-16 16,5 6-7-16,0 5-22 0,9 8-82 31</inkml:trace>
  <inkml:trace contextRef="#ctx0" brushRef="#br0" timeOffset="7838.954">19588 2106 228 0,'-12'3'85'0,"6"7"-46"0,0 11-43 0,3-7 13 16,-3 17 12-16,0 1 9 16,0 3 2-16,3 2 1 15,3-8-18-15,6 8-5 0,3-11 1 16,9-5-3-16,9-7 3 0,-4-4-2 16,1-10 0-16,3-5 1 15,-3-3 4-15,-6-5-4 16,-6-6 2-16,-4-12-5 15,-5 1 1-15,-9-1-5 16,-5-1 0-16,-13-2-6 16,-3-4-2-16,0 4-31 15,0 16-14-15,7-9-25 16,-1 9-8-16</inkml:trace>
  <inkml:trace contextRef="#ctx0" brushRef="#br0" timeOffset="8121.735">19781 2066 212 0,'-15'30'79'0,"9"-15"-42"0,-3 20-32 0,9-17 19 16,0 14-2-16,0 8 2 16,3-3-2-16,3 0 1 15,3-5-13-15,15 2 5 0,0-16 3 16,0-4-2-16,2-6 1 15,4-8-1-15,0-11 3 16,-6-5-9-16,-3-2-1 16,-7-17-1-16,-8-4 2 15,-6-1-7-15,-8-13-2 16,-7 8-6-16,-3 8 1 16,-12 8-33-16,0 2-13 0,0 12-39 15,1 15-16-15,2 10-8 16</inkml:trace>
  <inkml:trace contextRef="#ctx0" brushRef="#br0" timeOffset="8346.867">20049 2426 208 0,'-3'21'77'0,"-3"30"-42"0,-3-20-28 0,3-17 18 16,-6-1 7 0,-3 0 4-16,-2 0-7 0,-4 1-5 15,-3-6-14-15,-3-3-13 0,0 0-3 16,4-5-40-16,-1-3-17 16,6-7-53-1</inkml:trace>
  <inkml:trace contextRef="#ctx0" brushRef="#br0" timeOffset="8722.721">20192 2178 248 0,'-18'13'93'0,"18"-5"-50"0,-3 39-52 0,3-31 12 0,0 5 4 15,0 3 5-15,0 3 10 16,0-4 6-16,3 1-15 16,3-3-3-16,0-2 1 0,3-1-3 15,3-15 1-15,6-3-1 16,5-3 0-16,1-4-7 16,-3-9 0-16,-3 0-6 15,-3-8 1-15,-3-10-5 16,-6-3 1-16,-6 2-3 15,-15-5 2-15,-6-5 7 16,-3 6 3-16,-3 2-2 16,4 10-1-16,-4 6-15 0,12 8-4 15,3 0-31-15,9 5-12 16,6 2-19 0,6-4-26-16,6 2 39 15</inkml:trace>
  <inkml:trace contextRef="#ctx0" brushRef="#br0" timeOffset="8978.801">20412 2024 196 0,'0'29'74'0,"-3"0"-40"0,-6 14-29 0,6-22 19 15,0 18-2-15,0-1 4 0,3 1-1 16,3 1 0-16,6-6-14 16,6 3 4-16,3-8 3 0,3-5-2 15,6-16 3 1,-4-3-4-16,1-5-1 0,-3-10-2 15,-3-3 2 1,-6-3-1-16,-6-16 2 16,-6-5-10-16,-9-3-6 15,-9-7-4-15,-3-6-2 0,-3 10-14 16,1 6-6-16,-1 6-37 16,6 7-14-16,3 5-52 15</inkml:trace>
  <inkml:trace contextRef="#ctx0" brushRef="#br0" timeOffset="9279.201">20641 2066 208 0,'-12'32'77'0,"6"-11"-42"0,1 19-39 0,2-19 13 15,0 16 1-15,3-5 6 16,0 2 9-16,6 1 7 15,5-6-17-15,7-5 3 0,12-6 2 16,-3-5-2-16,6-7-1 16,-1-9 2-16,1-8 0 15,-3-2 1-15,-6-13 0 16,-6-9-9-16,-10-2-4 16,-11-10-4-16,-8-4 0 0,-13 4-2 15,-9 5 2 1,-3 7-33-16,1 9-12 0,-1 4-47 15,0 7-19-15</inkml:trace>
  <inkml:trace contextRef="#ctx0" brushRef="#br0" timeOffset="9565.236">20942 1537 236 0,'18'16'90'0,"24"29"-48"0,-1 16-31 0,-20-24 21 16,-3-3 14-16,-3 3 8 15,9 22-15-15,-4-6-6 16,-2 18-19-16,-6-10-2 0,-15 16-1 15,0-19-6-15,-15 13-1 16,-17 27-7-16,-7-24-2 16,0-16-62-16,4-7-28 15,-7-17-57 1</inkml:trace>
  <inkml:trace contextRef="#ctx0" brushRef="#br0" timeOffset="15117.845">15450 3067 156 0,'-3'-3'60'0,"3"0"-32"0,-3 3-15 0,3 0 19 16,-3 0-5-16,0 3 1 16,-3-3-6-16,-3 3-4 15,0-1-10-15,1 3-5 0,-1 1 0 16,3-1-4-16,3 8-2 16,3 1-1-1,6-1 0-15,3 3 0 16,2-3 3-16,4 3 0 15,-3-3 1-15,0 0 0 16,-3 0 2-16,-6-5 1 0,-6 3 5 16,-6 0 3-16,-3-1-4 15,-3-2-2-15,-2 0-5 16,2-3-2-16,3-2-8 16,0-3-2-1,6-3-26-15,3 1-13 0,3-4-46 16</inkml:trace>
  <inkml:trace contextRef="#ctx0" brushRef="#br0" timeOffset="15477.405">15608 3138 124 0,'0'11'46'0,"3"-22"-24"0,0 16-15 0,0-2 13 16,3 0-6-1,0 2 0-15,3 0-2 0,0 0 0 16,6-2-6-16,2 0-4 0,4-6-1 16,-3 0 1-16,0-5 1 15,-3 1-1-15,-3-4-2 16,-3-2 1-16,-3 5 1 16,-6 3 1-16,-6-6 3 15,-9 8-1-15,0-5 0 16,-3 8 3-16,-3 8 3 15,3 0-9-15,1 5 0 16,-4 6-2-16,9-6 0 16,6 6-3-16,3 2 2 0,6 0 1 15,6-2 2-15,9-4-3 16,2-4-2-16,7-3-20 16,0-5-8-16,-3-6-52 15</inkml:trace>
  <inkml:trace contextRef="#ctx0" brushRef="#br0" timeOffset="15809.614">15894 3112 140 0,'-12'-8'55'0,"6"8"-30"0,-3 0-21 16,3 8 13-16,0-1-2 16,-3 12 1-16,0-3-4 15,0 0-2-15,3 0-6 0,0-1-3 0,3 1 0 16,0-2 1-16,3-4 1 15,6 1-1-15,0-6-2 16,3-5 3-16,3-5 0 16,3-3-4-16,-3 0 1 15,0-3 0-15,-3 3 0 16,-3 0 0-16,0 3 2 16,-3 0 3-16,0 2 2 15,0 3-3-15,-3 0-3 16,0 3-3-16,3 7 1 0,0-2-1 15,2 3-2 1,1 0 5-16,0-1 1 16,0-2-18-16,6 0-7 0,-3-5-61 15</inkml:trace>
  <inkml:trace contextRef="#ctx0" brushRef="#br0" timeOffset="16092.994">16069 3188 104 0,'3'13'41'0,"3"-2"-22"0,-3 5-9 15,-3-8 14-15,3 0-4 0,-3 0 0 16,0 0-2-16,0-3 0 16,0-2-9-1,0-1 8-15,-3-2 5 0,3-2-2 0,-3-6 0 16,3 0-5-1,0-3-1-15,3 1-8 0,0 2-2 16,6-6-2-16,0 1 1 16,0 0-4-16,3 8-2 15,6-6-23-15,0 8-7 16,2-5-55 0,1 1-38-16,0 1 51 15</inkml:trace>
  <inkml:trace contextRef="#ctx0" brushRef="#br0" timeOffset="16336.669">16331 3098 184 0,'-18'0'68'15,"12"0"-36"-15,-5 6-35 0,8-4 11 0,-3 9-6 16,-3 10 1-16,0-8-2 16,3 3-1-16,0 3 1 15,3-1-1-15,3 1 0 0,3-1 0 16,6-2 0-16,6-5 2 15,3-3 1-15,2-6-8 16,-2-4-2-16,6-4-20 0,-6-2-8 16,0-2-2-1,-6-3-15 1,-3-3 13-16,-9-6 1 16,0-1 4-16</inkml:trace>
  <inkml:trace contextRef="#ctx0" brushRef="#br0" timeOffset="16651.029">16382 3027 128 0,'0'18'49'0,"3"-2"-26"0,3 5-14 0,-3-5 16 15,0 3-1-15,0 2 1 16,-3-3-10-16,0-2-4 16,0-2-6-16,0-4-2 0,0 3 1 0,0-7-2 15,0-4 1 1,0-2-4-16,3-2 0 15,9-4-1-15,3-4 0 16,2-1 0-16,-2-2-2 16,0 2 0-16,-3 3 0 0,3 3 7 15,0 5 5-15,-3 0 0 16,0 5 1-16,-3 3-3 16,-1 0 1-16,-2 3-4 15,0 2-2-15,-6-5-5 16,3 5-2-16,0-2-44 15,-3-3-16-15,3 0-13 16</inkml:trace>
  <inkml:trace contextRef="#ctx0" brushRef="#br0" timeOffset="16815.026">16709 3162 220 0,'0'16'85'0,"3"-11"-46"0,0 0-48 0,0 3 12 16,0-5-4-16,-3 2 0 16,0 3 1-16,0 3 2 15,0-6-94-15,0 3-41 16</inkml:trace>
  <inkml:trace contextRef="#ctx0" brushRef="#br0" timeOffset="17008.267">16680 3061 248 0,'-12'-5'93'0,"24"5"-50"0,-4-3-55 0,-5 6 13 0,0-3-13 15,3 0 0-15,0 3-25 16,0 2-8-16,3-2-41 15,0-1-15-15</inkml:trace>
  <inkml:trace contextRef="#ctx0" brushRef="#br0" timeOffset="17294.063">16796 3196 140 0,'3'13'52'0,"-3"-7"-28"0,0 2-17 0,0-3 15 16,0 3 4-16,0-8 7 15,0 0-7-15,0 0-3 16,0 0-13-16,3 0-4 0,0-5 0 15,3-1-1-15,-1-2 0 16,4-5-3-16,3 5-2 16,-3-8 1-16,6 6-1 15,-3 4 2-15,6 4 3 16,-3 2 2-16,0 5 3 16,0 0-3-16,-4 3 1 15,-2 3-7-15,0-1-1 16,0 1 2-16,0 0 1 15,-3 2-12-15,3-5-7 16,0 0-49-16,0-3-22 16,3-2-6-16</inkml:trace>
  <inkml:trace contextRef="#ctx0" brushRef="#br0" timeOffset="17685.295">17183 3125 216 0,'-15'-13'82'0,"15"13"-44"0,-6 21-44 16,3-16 12-16,-6 6-2 16,-3 2 5-16,0 0-3 15,3 3-1-15,3-3-2 16,6 6-5-16,0-6-1 0,6-5 2 16,0 2 2-16,0-4 0 15,3-4 2-15,-3-2-2 16,0-2-1-16,0-4 3 0,0-2 0 15,-3 1-1-15,0 4-2 16,0-5-8-16,0 3-5 16,0 5-2-16,3 0 1 15,0 2 6-15,2 9 4 16,4 7 3-16,0 4 1 16,3 12 15-16,-6-2 7 15,-3-3 1-15,-6-3-2 16,-3-2 0-16,-3-5 1 15,-6-6-10-15,-3-3-4 16,-3-4-16-16,1-6-8 16,-7-3-38-16,3-2-15 15,6-11-32-15</inkml:trace>
  <inkml:trace contextRef="#ctx0" brushRef="#br0" timeOffset="18006.482">17864 2797 268 0,'-21'-19'101'0,"4"16"-54"0,-13 1-53 0,21 2 19 15,-3 5-12-15,-3 3-3 16,-3 5-2-16,3 6 0 16,0 21 3-16,6-3-2 0,4 2-1 15,-1-2 0-15,3 6 3 16,0-9 2-16,0 0 4 16,0-4-4-16,0-4-3 15,0-5-17-15,0-5-5 16,3-3-83-1</inkml:trace>
  <inkml:trace contextRef="#ctx0" brushRef="#br0" timeOffset="18402.917">17531 3098 192 0,'6'-8'71'0,"3"6"-38"0,9-1-32 15,-7 0 14-15,1 3-6 16,3-2 0-16,6 2-5 16,0 0-3-16,0 0 0 15,0 2-1-15,-4 1 2 0,-2 2-6 16,0 3 1-16,0-5 3 0,0 8 2 16,-3 2 2-1,-3 0 0-15,0-2 0 16,3-1 0-16,0-2-2 15,-1 0 1-15,1-3 7 0,0 1 3 16,3-4 5-16,-3-2 3 16,3-2-2-16,-3-6 0 15,0-3-10-15,-3-2-3 16,0 0-4-16,-6-3 1 16,-6 3-2-16,-3-1 2 15,-3-4-7-15,-3 5-1 16,-12 7-29-16,0 4-13 15,0 2-66 1,4 5-36-16,5-2 74 16</inkml:trace>
  <inkml:trace contextRef="#ctx0" brushRef="#br0" timeOffset="18660.867">17983 3125 204 0,'3'21'77'0,"12"-3"-42"0,-9-4-37 0,3-9 14 0,-3 0 0 16,-6 3 3-16,0-8 7 16,0 3 4-16,0-3-14 15,0 0 6-15,0 0 3 0,0 0-9 16,3-3-2-16,0-5-4 16,6-5 1-16,0 0-9 15,3 0 0-15,3 2-7 0,-1-2-1 16,4 7-11-16,0 1-4 15,-3 3-19-15,-3 2-8 16,0 0-49 0</inkml:trace>
  <inkml:trace contextRef="#ctx0" brushRef="#br0" timeOffset="19698.241">18710 3061 188 0,'-18'0'71'0,"18"-2"-38"0,0 2-23 0,0 0 20 15,0 0-5-15,3-3 0 16,-3 0-2-16,3-2-3 15,0-3-10-15,0-5-4 0,3-11 0 16,0 6-3-16,-1 2-2 16,-2 2 0-16,0 4 1 15,0-1-1-15,-3 6-1 16,3-3-2-16,0 5-1 0,0 14-1 16,3 2 0-1,0 0 3-15,0 9 2 16,0 4-2-16,0 0 0 15,0 1 1-15,0-1 0 0,0-2 0 16,-3 0 0-16,0-3-20 16,3-2-9-16,-3-3-34 15,-3-3-14-15,0 0-13 16</inkml:trace>
  <inkml:trace contextRef="#ctx0" brushRef="#br0" timeOffset="19862.343">18653 3260 228 0,'-12'-6'85'0,"15"6"-46"0,0 0-46 16,3 0 16-16,3-2-2 0,0-1 4 15,12-2-6-15,3 0-1 16,2 2-2 0,1 3 1-16,12-5 0 0,-4 5-19 0,-2 0-9 15,-3 0-78 1</inkml:trace>
  <inkml:trace contextRef="#ctx0" brushRef="#br0" timeOffset="20461.777">18995 3022 172 0,'-18'-3'66'0,"12"11"-36"0,-8-3-35 0,11 3 10 15,-6 0-1-15,3 11 2 0,0 4 6 16,6 4 5-16,6 5-9 16,3-3-2-16,3-3-2 0,5-2 6 15,7-8 4-15,3-8-1 16,0-8 0-16,3-6-3 16,-1-4 1-16,-2-9-4 15,-6 1-2-15,-6-3 2 16,-6-1 0-16,-9-1-1 0,-6 2-1 15,-6-6-3 1,-3 9-2-16,-3 2-2 16,0-3 1-16,3 14-23 0,4-8-10 15,5 7-15-15,3-2-5 16,6-2 5 0,3-3-13-16,2-1 19 15,4 4 21-15,3 2 11 16,0 8 10-16,0 8 3 15,-3 5 19-15,0 8 9 16,-3 8-15-16,0 6-8 16,0 2 6-16,0 0 5 15,2-3 13-15,4-5 8 16,3-8-4-16,0-5 2 0,6-5-21 16,0-11 8-16,0-11 4 15,-1 1-7-15,-5-9 1 16,-3-7-7-16,-6-1-1 15,-6-4-4-15,-3-4 1 0,-9-2-6 16,-6 11-1-16,0-3-2 16,-3 7 1-16,1 6-20 15,2 6-8-15,3 5-25 16,3 23-94 0</inkml:trace>
  <inkml:trace contextRef="#ctx0" brushRef="#br0" timeOffset="20660.067">19540 3215 168 0,'0'10'63'0,"0"1"-34"0,-3 2-19 0,0-5 17 16,-6 0-4-16,-3 0 0 15,-3 0-12-15,0 0-7 16,-5-3-2-16,-1-2-5 0,0-3 2 15,3-3-34-15,3-2-17 16,3-1-35 0</inkml:trace>
  <inkml:trace contextRef="#ctx0" brushRef="#br0" timeOffset="20806.345">19591 3064 180 0,'-9'3'68'0,"6"-1"-36"0,0 3-40 16,3 3 10-16</inkml:trace>
  <inkml:trace contextRef="#ctx0" brushRef="#br0" timeOffset="21034.83">19579 3112 290 0,'3'13'14'0,"6"5"-6"16,0-7 6-16,5-3 5 0,1-3-1 0,3-2 1 15,0-6-4 1,0-2 1-16,0-6-3 16,-3-2 0-16,-3-6-3 15,-7 1 1-15,-5-3-4 0,-5-6-2 16,-7 1 0-16,-9-6-1 16,-3 8 0-16,0 3 0 15,-3 5-7-15,4 6 0 16,-1 2-23-16,6 8-8 15,6 0-38-15,6 5-16 16,6 3-7 0</inkml:trace>
  <inkml:trace contextRef="#ctx0" brushRef="#br0" timeOffset="21304.914">19733 3016 148 0,'-5'24'55'0,"8"-5"-30"0,-1 7-14 15,1-13 15-15,3 3 3 16,3 3 2-16,3-3-1 16,6-3-1-16,3-3-16 15,0-2 1-15,0-5 0 0,-1-3-1 16,1-3 2-16,-3-10-2 16,-3 0 2-16,-3 0-4 15,-6-3-1-15,-6-5-4 16,-3 2 1-16,-6-7-6 15,0 7-1-15,0-7-20 16,-12 2-9-16,3 13-29 16,4 3-14-16</inkml:trace>
  <inkml:trace contextRef="#ctx0" brushRef="#br0" timeOffset="21588.897">19951 3064 76 0,'-6'18'30'0,"12"-2"-16"0,6 11 3 0,-3-14 14 15,3 0 12-15,2-2 8 0,7-3-7 16,6-3-5 0,0-5-8-16,0-3-3 15,-4-5-15-15,1-5 3 0,-3 0 2 16,-6-13-4-16,-6 7 0 15,-3-5-4-15,-9-10-1 0,-3-1-5 16,-6 1-1 0,-6 2-6-16,-3 6 0 0,3 7-28 15,1 6-11-15,-1 8-39 16,3 7-16-16,3 6 3 16</inkml:trace>
  <inkml:trace contextRef="#ctx0" brushRef="#br0" timeOffset="21802.978">20329 3209 200 0,'-6'19'77'0,"-6"-6"-42"0,-15 3-30 0,18-8 19 16,0 0-6-16,-3 0 1 15,-2-3-12-15,-1 3-5 16,0-5-1-16,3-1-26 0,0-2-8 16,-6-2-67-1</inkml:trace>
  <inkml:trace contextRef="#ctx0" brushRef="#br0" timeOffset="22203.239">20430 3019 132 0,'6'-5'52'0,"-3"-1"-28"0,0 1-8 0,0-3 16 0,-3 8-2 16,0 0 2-16,0 0-14 15,0 0-5-15,0 5-8 16,0 3-4-16,-3 6 0 0,3 4-4 15,0 3 2-15,0 3 1 16,0 3 2-16,6-6 1 16,3-3 3-16,0 1 1 15,3-6 3-15,3-5 4 16,8-3 1-16,1-5 0 0,0 0 1 16,0-16 0-16,-6 3 0 15,-3-3-2-15,-7-5-1 16,-5-5-5-16,-6-1 0 15,-3-7-5-15,-8 5-2 16,-4-3-5-16,-3 8 0 16,0 8-25-16,0 3-8 15,0 2-43-15,7 9-16 16,5-4-3 0</inkml:trace>
  <inkml:trace contextRef="#ctx0" brushRef="#br0" timeOffset="22517.346">20650 2937 156 0,'-6'40'57'0,"0"-25"-30"0,9 20-34 16,-3-22 10-16,3 11 19 16,0 2 10-16,6-2 1 15,3 0 3-15,6-3-20 16,3-5-3-16,0-3-1 0,2-5 1 15,1-8 5-15,0-5-1 16,0-6-1-16,0-7-4 16,-6-3-2-16,-9-6-2 15,-7-5 0-15,-7-5-4 16,-10 6-3-16,-6-1 4 0,-9 5 1 16,0 6-7-16,-2 8-4 15,2 2-26-15,6 3-10 16,6 3-39-16,6 3-14 15,12-1-3 1</inkml:trace>
  <inkml:trace contextRef="#ctx0" brushRef="#br0" timeOffset="22867.067">20909 2873 160 0,'0'11'60'0,"3"-3"-32"0,0 5-9 0,0-2 23 16,0-3 8-16,0 0 4 0,0-3-10 16,0 0-4-1,0-10-20-15,3-3-8 0,0-3-7 16,0-5-4-16,0-2-3 16,0-1-1-16,3 1-1 15,-3 2 3-15,0 5-5 16,-3 4 0-16,0 1-2 15,-3 6 2-15,3 11 2 16,0 7-1-16,5 14 1 16,1 2 0-16,0-2 5 15,0 3 1-15,0-4 0 16,0 4 1-16,-3-3-4 16,0-6 0-16,0-5-37 15,-3 3-14-15,0-13-71 16</inkml:trace>
  <inkml:trace contextRef="#ctx0" brushRef="#br0" timeOffset="23030.798">20882 3212 268 0,'-11'-3'101'0,"16"3"-54"0,7 3-46 0,-3-3 19 16,6 0-2-16,6 0 3 15,9-3-5-15,3 3 1 16,2-5-10-16,1 5-4 0,0 0-2 15,-4 0-26-15,-2 0-8 16,-3 0-102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19T20:39:38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1198 13883 144 0,'0'-3'55'0,"12"3"-30"0,-18 0-18 0,12 3 15 15,-3-1-2-15,3 4 3 16,-6 4-4-16,0 6-2 15,0 8-9-15,-9 16 1 0,0 2 4 16,0 0-7-16,1-2-1 16,5 2-3-16,-6-5 1 15,6-8-2-15,-3-5-1 16,3-5-6-16,3-3-4 16,0-6-23-16,9-18-40 15,-3-5-31 1,0-8 16-16</inkml:trace>
  <inkml:trace contextRef="#ctx0" brushRef="#br0" timeOffset="294.179">1231 13891 160 0,'0'-11'60'0,"0"-7"-32"0,0 23-26 16,0-5 14-16,3 5-1 15,3 3 3-15,-3 5 3 16,3 11 2-16,0 18-12 15,3 6-7-15,3 0 0 0,3-1-1 16,-3 1 1-16,2-11 0 16,1-8 0-16,3-5 2 15,0-8 3-15,6-8 5 16,-9-8 3-16,0-11-5 16,0-10 1-16,-4-8-6 0,-2-11-2 15,-3-2 0-15,-6 2-1 16,0 3-5-16,0 5 1 15,0 6-2-15,0 5-2 16,0 5-33-16,0 8-15 16,0 8-35-1</inkml:trace>
  <inkml:trace contextRef="#ctx0" brushRef="#br0" timeOffset="1162.363">776 15253 188 0,'-6'-5'71'0,"0"2"-38"0,-3 1-25 0,12 2 18 16,3 0-2 0,-6-3 1-16,6-2-12 15,3-6-5-15,6-5-5 16,-3 0 0-16,8 6 2 0,-5 2-4 16,9 8-3-16,-3 8-2 0,9 5 3 15,-10 8 0-15,-14 8 1 16,0 14 2-1,-12 2 1-15,0 2-4 16,-11 4-1-16,-1-1 1 0,-3-5 0 16,6-8 14-16,-3-8 6 15,6-5 4-15,3-6 1 16,0-5-5-16,6-2-1 0,3-6-8 16,6-2-4-1,9-3-3-15,0-3-3 16,12 1 1-16,6-4-1 0,-1 4-3 15,-2-4 2-15,-3 6-17 16,-3 3-5-16,-3 0-27 16,-3-1-10-16,-7 1-32 15</inkml:trace>
  <inkml:trace contextRef="#ctx0" brushRef="#br0" timeOffset="1437.38">1175 15243 220 0,'-15'-6'85'0,"15"12"-46"0,-6 7-48 0,12 0 14 16,-6 14 8-16,-6 10 8 15,0 5 1-15,0 3-1 16,3 5-11-1,-3-5-9-15,3 0-1 0,3-10-2 0,0-6-2 16,3-11-19-16,3 1-8 16,-3-11-22-16,-3-8-8 15,6-11-26 1</inkml:trace>
  <inkml:trace contextRef="#ctx0" brushRef="#br0" timeOffset="1705.675">1139 15317 228 0,'-6'-6'85'16,"12"9"-46"-16,-3 5-48 0,6-3 12 0,9 11-4 16,-6 11 2-16,5 4 4 15,4 1 4-15,0 16-4 16,3-6-3-16,-3-5 1 0,0-5 0 16,5-6 3-16,4-7 3 15,-6-9 2-15,3-7 12 16,-12-11 5-16,0-10-10 15,-4-11-3-15,-2-11-9 16,-3-16-2-16,-3 3-2 16,0 6 1-16,-3 2-13 15,0 10-6-15,9 1-108 16,-6 5-1 0</inkml:trace>
  <inkml:trace contextRef="#ctx0" brushRef="#br0" timeOffset="2803.393">1050 17677 208 0,'-6'-5'79'0,"6"10"-42"0,-3-3-41 0,3 4 15 16,0-1-4-16,-3 0 1 15,-3 3 2-15,-6 6 1 16,0-1-5-16,-6 0-4 0,6 13 1 15,-6 1-2-15,3-1 2 16,6 1 0-16,-5-9 3 0,8 1 3 16,-3-6 2-16,9-5-3 15,0 5 0-15,0-7-3 16,9 1 0 0,11-1-3-16,1 2 1 0,3-8-2 15,-3 5 2-15,0-5-2 16,0 0 2-16,-3 0-18 15,-1-5-6-15,-2 2-19 16,0-8-5-16,6 4-11 16,-9 1-5-16,0-7-14 15</inkml:trace>
  <inkml:trace contextRef="#ctx0" brushRef="#br0" timeOffset="3025.478">1190 17783 168 0,'0'-6'66'0,"0"-2"-36"0,0 8-35 16,-6 0 51-1,3 0-11-15,3 6-8 0,-6-4-6 16,3 14-13-16,0 5 4 0,-6 1 3 16,-3 9-1-16,3 4 2 15,0-4-5-15,-3 1-1 16,3 8-9-16,3-14-2 16,0 1 0-16,3-3 0 15,0-6-10-15,0-5-5 16,3-5-23-16,0 0-8 15,3-2-8-15,0-1-2 16,3-10-25-16</inkml:trace>
  <inkml:trace contextRef="#ctx0" brushRef="#br0" timeOffset="3271.481">1270 17748 212 0,'0'-5'79'0,"3"5"-42"0,-3 0-39 0,0 0 14 0,0 8-2 16,0 10 4-16,-3 14 5 16,3 3 3-16,-9 4-11 15,3 17 2-15,0-9 3 0,3-2-8 16,0-5-2-16,0-3-4 16,3-8 1-16,0-5-15 0,3-8-5 15,0-3-31 1,0-2-11-16,3-11-45 15,0-11-21-15,3 3 66 16</inkml:trace>
  <inkml:trace contextRef="#ctx0" brushRef="#br0" timeOffset="3597.48">1323 17769 204 0,'-3'-8'77'16,"3"8"-42"-16,3-5-41 0,-3 5 14 15,3 5 6-15,3 3 8 16,-3 6-5-16,6 17-2 16,0 4-8-16,0 4 2 0,6 12 1 0,6 2-3 15,-3-8 1 1,0-6-1-16,-1-7 1 0,1 0-2 16,-3-11-1-16,-3-8 3 15,6-5 5-15,-3-8 4 16,0-13 2-16,-3-14-6 15,-3-7 0-15,-1-16-6 16,4-3-2-16,-9 0-2 16,3 8 0-16,-3 0-4 15,0 11 0-15,3 2-10 16,-6 11-3-16,0 2-46 0,3 6-20 16,9 0-47-1</inkml:trace>
  <inkml:trace contextRef="#ctx0" brushRef="#br0" timeOffset="8463.101">10039 15327 184 0,'-6'-13'68'0,"9"8"-36"0,3-6-29 16,3 6 17-16,0-3-8 16,6 0-2-16,2 0-3 15,4 0-2-15,0 3-3 16,3 2-4-16,-3 6-1 0,3 7 2 15,-4 6 0-15,-8 11 3 0,-6 10 1 16,-9 5-1-16,-3 1 1 16,-6 1-2-16,0-4 2 15,1 0-2-15,-1-11-1 16,3-5 1-16,0-3 1 16,3-8 10-16,3 3 7 15,3-5-1-15,3-3-1 0,6-3-1 16,3-5 0-16,6 0-4 15,2 0-2 1,4-3-6-16,0 1-3 16,0 2 0-16,0 0-1 0,-4 0-16 15,1 0-4-15,-3 0-39 16,0 0-16-16,-3 0-30 16</inkml:trace>
  <inkml:trace contextRef="#ctx0" brushRef="#br0" timeOffset="10293.319">10021 17894 64 0,'-3'0'27'0,"3"0"-14"0,0 5 13 15,0-5 18-15,0 0-1 16,0 0 1-16,0 0-13 16,0 0-7-16,3 0-13 15,0-5-1-15,0 5 1 0,0-6-4 0,0-7 1 16,3 0-5-1,0 0-2-15,-3 0 0 16,6 5 1-16,-3 2-3 16,0-2 0-16,0 3-1 0,8 16-2 31,-2-3 3-31,0 0 2 16,3 5 2-16,0 0-1 0,3 0-2 15,-3 0 1-15,-3-2-1 16,0-3 0-16,-4-3 2 15,1 3-1-15,0-8-1 16,-3 6-35-16,-3-6-14 16,-3 0-43-16</inkml:trace>
  <inkml:trace contextRef="#ctx0" brushRef="#br0" timeOffset="10561.616">10098 18082 216 0,'-20'-32'82'0,"11"24"-44"0,15-3-44 15,-3 9 14-15,-1-9-7 16,7 3-1-16,0 3 1 16,0-3 1-16,0 3-1 15,3 5-1-15,0 8 1 0,3-3-1 16,0 13 0-16,-3-4 0 15,0 7 0-15,0-8 2 0,-1 6 1 16,1-9-1-16,-3-2-2 16,3-3-32-1,0-10-63 1</inkml:trace>
  <inkml:trace contextRef="#ctx0" brushRef="#br0" timeOffset="10877.685">10396 17791 220 0,'-6'0'85'0,"6"0"-46"0,0 18-48 0,0-5 14 16,-3 1-5-16,0-1 0 0,0 5 0 15,0 1 2-15,0-1-1 16,3-2 4-16,0 3 1 0,0-6-2 15,3 0-3-15,3-5 0 16,0-3-1-16,3 3 6 16,3-8 4-16,0-2-5 15,3-4-3-15,0 6-1 16,-4-5-1-16,4 5 0 16,3 0 0-16,0 5-16 15,-3-5-6-15,-3 8-20 0,0-5-9 16,-3 0-32-1</inkml:trace>
  <inkml:trace contextRef="#ctx0" brushRef="#br0" timeOffset="11122.143">10533 17783 176 0,'-3'-6'68'0,"3"6"-36"0,0 6-33 0,0-6 12 15,3 5-1-15,-3 11 1 16,3 8 1-16,0 7 2 16,0 9-7-16,-3 8-2 0,0 5-1 15,6-3-2-15,0 0 1 16,3-8-4-16,-3-2 0 16,0-8-17-16,3-8-5 15,-4-8-38-15,4-3-46 16,0-8 26-16</inkml:trace>
  <inkml:trace contextRef="#ctx0" brushRef="#br0" timeOffset="20291.891">10456 13938 84 0,'-3'-5'33'0,"3"2"-18"0,0 1-2 16,0 2 11-16,0 0 1 15,0-3 0-15,0 0 3 0,3 3 3 16,-3-2-4-1,3-1-2-15,-3 3-13 16,0 0-5-16,0 0-1 0,2 8 1 0,-2 11 3 16,0 18 1-16,-2 8 1 15,-4 7 0-15,-3 1 2 16,0 0-5-16,3-5-3 16,0-3-3-16,0-5-3 15,3-9 3-15,0-4 0 16,0-9-8-16,0-2-2 15,0-5-20-15,3-6-8 0,0-8-64 32,3-4-40-32,0-7 60 15</inkml:trace>
  <inkml:trace contextRef="#ctx0" brushRef="#br0" timeOffset="20699.742">10470 14002 176 0,'-9'-16'66'0,"7"11"-36"0,-1-3-29 16,3 5 16-16,0 0 2 15,0-2 3-15,3 0-7 16,2-1-2-16,4 1-7 16,3 0-4-16,6 2-1 0,0 6-6 15,3 2 1-15,-3 6 2 16,-3 2 3-16,-3 0 2 15,-7 6 1-15,-5 7 0 0,-3-2 0 16,-5 0-2-16,-7 0-2 16,-3-6-2-1,-3 6 1-15,0-8 1 0,3-3 0 16,3-2 0-16,3-3 2 16,7 0-3-16,2-1-2 15,6 1 2-15,2 6 2 16,4 2 6-16,3-3 4 15,9 0 0-15,-3 0 1 16,3 3-6-16,-3 3-4 16,0-1-1-16,-1 1-1 15,-2-1-18-15,-3-2-5 0,0 0-88 32</inkml:trace>
  <inkml:trace contextRef="#ctx0" brushRef="#br0" timeOffset="21301.068">10500 15221 116 0,'-6'-2'44'0,"3"4"-24"0,3 4-17 15,0 2 10-15,3 5 0 16,0 5 3-16,0 12 6 16,0 7 4-16,0 2-14 15,-3-2 2-15,0-2 2 0,0-1-6 16,0 1-3-16,0-4-4 15,0-7 0-15,0-5-2 16,0-6-1-16,0-8-41 0,-3-10-18 16,3-6-23-1</inkml:trace>
  <inkml:trace contextRef="#ctx0" brushRef="#br0" timeOffset="21627.304">10557 15200 180 0,'24'-26'68'0,"-10"13"-36"0,7-1-35 0,-12 12 13 0,3 4-5 15,0 1 8 1,-6 21 2-16,-3 8-8 16,-6 2-1-16,-3 3-2 0,-6 0-2 15,0-3 1 1,-6-4-2-16,-2-7-1 0,2-4 5 15,3-6 1-15,3 0 6 16,3-5 5-16,3 0-5 16,3 0 1-16,3 0-10 15,6 0-2-15,9 3 3 16,6 2 2-16,2 5 0 16,1-2-1-16,6 8-1 15,0-5 2-15,-3-1-8 16,-4-2 0-16,1 0-77 15</inkml:trace>
  <inkml:trace contextRef="#ctx0" brushRef="#br0" timeOffset="22352.61">10738 17788 184 0,'0'-11'71'0,"0"11"-38"0,3-2-39 0,-3 2 20 15,9 2 8 1,0 27-3-16,0 6-9 15,-3-1-2-15,-3 11-1 0,0 6-6 16,-3-12 0-16,0 1 1 16,0-8 1-16,0-6 1 15,3-5 0-15,0-8-18 16,0 1-5-16,0-9-31 16,0-10-10-16,0 2-20 15</inkml:trace>
  <inkml:trace contextRef="#ctx0" brushRef="#br0" timeOffset="22739.048">10801 17814 192 0,'-9'-26'74'0,"9"13"-40"0,0-1-31 0,3 9 17 16,0-3-1-16,0-2 1 15,3-11-5-15,6 7 1 16,3-4-9-16,2 5-6 0,4 7-2 15,0 12 1-15,0 1 0 16,-3 9 4-16,0 0 2 16,-12 11-2-16,-3-1-3 15,-3-2-5-15,-6 2-2 0,-3-4 3 16,-6-9 1-16,3 5 6 16,-3-4 2-16,3-4-2 15,0 1-3-15,3-6 4 16,3 6 4-16,6-3-5 15,9-1 0-15,9 7 4 16,6 4 3-16,12 9 0 16,-1-1 1-16,1 6-4 15,-3 2 0-15,0-10-7 16,-1 3-1-16,-5-6 0 16,-3 5 2-16,-6-2-36 15,-3-11-15-15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0A52A-9B0B-4BAB-84D5-CA79EA481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750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baseline="0" dirty="0"/>
              <a:t>to mimic humans!</a:t>
            </a:r>
          </a:p>
          <a:p>
            <a:endParaRPr lang="en-US" baseline="0" dirty="0"/>
          </a:p>
          <a:p>
            <a:r>
              <a:rPr lang="en-US" baseline="0" dirty="0"/>
              <a:t>Think like people is hard – cognitive science</a:t>
            </a:r>
          </a:p>
          <a:p>
            <a:r>
              <a:rPr lang="en-US" baseline="0" dirty="0"/>
              <a:t>More practical to make robots that act like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3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always best to mimic humans – typos,</a:t>
            </a:r>
            <a:r>
              <a:rPr lang="en-US" baseline="0" dirty="0"/>
              <a:t> slow at mental math,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3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it</a:t>
            </a:r>
            <a:r>
              <a:rPr lang="en-US" baseline="0" dirty="0"/>
              <a:t> decides and does is </a:t>
            </a:r>
            <a:r>
              <a:rPr lang="en-US" i="1" baseline="0" dirty="0"/>
              <a:t>rational</a:t>
            </a:r>
            <a:r>
              <a:rPr lang="en-US" i="0" baseline="0" dirty="0"/>
              <a:t> – it makes sense.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6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 of</a:t>
            </a:r>
            <a:r>
              <a:rPr lang="en-US" baseline="0" dirty="0"/>
              <a:t> times these exact pairs of words appeared compared to all pairs of words in the literature.</a:t>
            </a:r>
          </a:p>
          <a:p>
            <a:endParaRPr lang="en-US" dirty="0"/>
          </a:p>
          <a:p>
            <a:r>
              <a:rPr lang="en-US" dirty="0"/>
              <a:t>Formal logic – mathematical</a:t>
            </a:r>
            <a:r>
              <a:rPr lang="en-US" baseline="0" dirty="0"/>
              <a:t> way of formulating reason and how people think</a:t>
            </a:r>
          </a:p>
          <a:p>
            <a:endParaRPr lang="en-US" baseline="0" dirty="0"/>
          </a:p>
          <a:p>
            <a:r>
              <a:rPr lang="en-US" baseline="0" dirty="0"/>
              <a:t>AI excitement followed the rise of early computers – if we can now get a computer to compute things, we can surely quickly get it to “intelligent machines.”</a:t>
            </a:r>
          </a:p>
          <a:p>
            <a:endParaRPr lang="en-US" baseline="0" dirty="0"/>
          </a:p>
          <a:p>
            <a:r>
              <a:rPr lang="en-US" baseline="0" dirty="0"/>
              <a:t>Knowledge Based Systems – taking all of the knowledge we have about the world and encoding that to create new rules based on inference.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4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fix?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Better sensors (DNA test)</a:t>
            </a:r>
          </a:p>
          <a:p>
            <a:pPr marL="171450" indent="-171450">
              <a:buFontTx/>
              <a:buChar char="-"/>
            </a:pPr>
            <a:r>
              <a:rPr lang="en-US" i="1" baseline="0" dirty="0"/>
              <a:t>Too specific</a:t>
            </a:r>
            <a:r>
              <a:rPr lang="en-US" i="0" baseline="0" dirty="0"/>
              <a:t> – maybe only require a certain amount?</a:t>
            </a:r>
          </a:p>
          <a:p>
            <a:pPr marL="171450" indent="-171450">
              <a:buFontTx/>
              <a:buChar char="-"/>
            </a:pPr>
            <a:endParaRPr lang="en-US" i="0" baseline="0" dirty="0"/>
          </a:p>
          <a:p>
            <a:pPr marL="0" indent="0">
              <a:buFontTx/>
              <a:buNone/>
            </a:pPr>
            <a:r>
              <a:rPr lang="en-US" i="0" baseline="0" dirty="0"/>
              <a:t>Use </a:t>
            </a:r>
            <a:r>
              <a:rPr lang="en-US" i="1" baseline="0" dirty="0"/>
              <a:t>probabilities</a:t>
            </a:r>
            <a:r>
              <a:rPr lang="en-US" i="0" baseline="0" dirty="0"/>
              <a:t> instead of </a:t>
            </a:r>
            <a:r>
              <a:rPr lang="en-US" i="1" baseline="0" dirty="0" err="1"/>
              <a:t>boolean</a:t>
            </a:r>
            <a:r>
              <a:rPr lang="en-US" i="0" baseline="0" dirty="0"/>
              <a:t> (statistical approach).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5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are connected to other</a:t>
            </a:r>
            <a:r>
              <a:rPr lang="en-US" baseline="0" dirty="0"/>
              <a:t> functions using weights (sliders)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3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 formal</a:t>
            </a:r>
            <a:r>
              <a:rPr lang="en-US" baseline="0" dirty="0"/>
              <a:t> methods are</a:t>
            </a:r>
            <a:r>
              <a:rPr lang="en-US" dirty="0"/>
              <a:t> needed to prove</a:t>
            </a:r>
            <a:r>
              <a:rPr lang="en-US" baseline="0" dirty="0"/>
              <a:t> the GENERAL correctness of algorithm, like does it solve the problem, like does it actually finish.</a:t>
            </a:r>
          </a:p>
          <a:p>
            <a:r>
              <a:rPr lang="en-US" baseline="0" dirty="0"/>
              <a:t>Empirical methods are used to test a concrete implementation of an algorithm on concrete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A52A-9B0B-4BAB-84D5-CA79EA481C8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A52A-9B0B-4BAB-84D5-CA79EA481C8A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A52A-9B0B-4BAB-84D5-CA79EA481C8A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2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Golden Gate Bridge</a:t>
            </a:r>
            <a:r>
              <a:rPr lang="en-US" baseline="0" dirty="0"/>
              <a:t> bent by people celebrating its 50</a:t>
            </a:r>
            <a:r>
              <a:rPr lang="en-US" baseline="30000" dirty="0"/>
              <a:t>th</a:t>
            </a:r>
            <a:r>
              <a:rPr lang="en-US" baseline="0" dirty="0"/>
              <a:t> anniversary party.</a:t>
            </a:r>
          </a:p>
          <a:p>
            <a:r>
              <a:rPr lang="en-US" dirty="0"/>
              <a:t>http://www.nytimes.com/1987/05/26/us/golden-gate-crowd-made-bridge-bend.html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A52A-9B0B-4BAB-84D5-CA79EA481C8A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3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7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  <a:r>
              <a:rPr lang="en-US" baseline="0" dirty="0"/>
              <a:t> 1:  0:00 – 2:32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these? C3PO,</a:t>
            </a:r>
            <a:r>
              <a:rPr lang="en-US" baseline="0" dirty="0"/>
              <a:t> what does he do?  Essentially google translate, (but with anxiety!)</a:t>
            </a:r>
          </a:p>
          <a:p>
            <a:r>
              <a:rPr lang="en-US" baseline="0" dirty="0"/>
              <a:t>Little guy? R2D2 – what does he do, yeah, not so sure</a:t>
            </a:r>
          </a:p>
          <a:p>
            <a:endParaRPr lang="en-US" baseline="0" dirty="0"/>
          </a:p>
          <a:p>
            <a:r>
              <a:rPr lang="en-US" baseline="0" dirty="0"/>
              <a:t>Things got darker: machines come back from the future – to kill us!</a:t>
            </a:r>
          </a:p>
          <a:p>
            <a:r>
              <a:rPr lang="en-US" baseline="0" dirty="0"/>
              <a:t>90’s : software is scary</a:t>
            </a:r>
          </a:p>
          <a:p>
            <a:endParaRPr lang="en-US" baseline="0" dirty="0"/>
          </a:p>
          <a:p>
            <a:r>
              <a:rPr lang="en-US" baseline="0" dirty="0"/>
              <a:t>Basic fear about what technology might do ?</a:t>
            </a:r>
          </a:p>
          <a:p>
            <a:r>
              <a:rPr lang="en-US" baseline="0" dirty="0"/>
              <a:t>What if we can’t even tell technology apart from ourselves?</a:t>
            </a:r>
          </a:p>
          <a:p>
            <a:r>
              <a:rPr lang="en-US" baseline="0" dirty="0"/>
              <a:t>OR maybe it’ll look really different and snarky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DD9E2-653E-4B4A-BFFD-081A539272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7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520"/>
            <a:ext cx="7772400" cy="147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377440"/>
            <a:ext cx="7772400" cy="1752600"/>
          </a:xfrm>
        </p:spPr>
        <p:txBody>
          <a:bodyPr/>
          <a:lstStyle>
            <a:lvl1pPr marL="0" indent="0" algn="r">
              <a:buNone/>
              <a:defRPr sz="32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8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4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405982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18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4400" y="6492240"/>
            <a:ext cx="609600" cy="365125"/>
          </a:xfrm>
        </p:spPr>
        <p:txBody>
          <a:bodyPr/>
          <a:lstStyle>
            <a:lvl1pPr algn="ctr">
              <a:defRPr sz="1200">
                <a:solidFill>
                  <a:srgbClr val="4B2A85"/>
                </a:solidFill>
              </a:defRPr>
            </a:lvl1pPr>
          </a:lstStyle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648200" y="1362075"/>
            <a:ext cx="4114800" cy="4972050"/>
          </a:xfrm>
        </p:spPr>
        <p:txBody>
          <a:bodyPr/>
          <a:lstStyle>
            <a:lvl1pPr>
              <a:defRPr sz="2800" b="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5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38912"/>
            <a:ext cx="8405238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2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83661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4B2A8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0701778A-C93F-4D9E-9466-A3C5D1620C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4B2A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 dirty="0"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76" y="25342"/>
            <a:ext cx="2150721" cy="1690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67689" y="-2231"/>
            <a:ext cx="12763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CSE120</a:t>
            </a:r>
            <a:r>
              <a:rPr lang="en-US" sz="900" b="0" i="0" baseline="0" dirty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, </a:t>
            </a:r>
            <a:r>
              <a:rPr lang="en-US" sz="900" b="0" i="0" dirty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Spring 2017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3829" y="-2231"/>
            <a:ext cx="1736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latin typeface="Roboto Regular" charset="0"/>
                <a:ea typeface="Roboto Regular" charset="0"/>
                <a:cs typeface="Roboto Regular" charset="0"/>
              </a:rPr>
              <a:t>L11:  Algorithmic Complexity I</a:t>
            </a:r>
          </a:p>
        </p:txBody>
      </p:sp>
    </p:spTree>
    <p:extLst>
      <p:ext uri="{BB962C8B-B14F-4D97-AF65-F5344CB8AC3E}">
        <p14:creationId xmlns:p14="http://schemas.microsoft.com/office/powerpoint/2010/main" val="332668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60000"/>
        <a:buFont typeface="Wingdings" panose="05000000000000000000" pitchFamily="2" charset="2"/>
        <a:buChar char="v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9224" indent="-28575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914400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SzPct val="8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17043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–"/>
        <a:defRPr sz="2000">
          <a:solidFill>
            <a:schemeClr val="tx1"/>
          </a:solidFill>
          <a:latin typeface="Calibri" pitchFamily="34" charset="0"/>
        </a:defRPr>
      </a:lvl4pPr>
      <a:lvl5pPr marL="1444752" indent="-228600" algn="l" rtl="0" eaLnBrk="1" fontAlgn="base" hangingPunct="1">
        <a:spcBef>
          <a:spcPct val="20000"/>
        </a:spcBef>
        <a:spcAft>
          <a:spcPct val="0"/>
        </a:spcAft>
        <a:buClr>
          <a:srgbClr val="4B2A85"/>
        </a:buClr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Sfo4IooBsRc" TargetMode="Externa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theconversation.com/why-ups-drivers-dont-turn-left-and-you-probably-shouldnt-either-71432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armstrong.edu/liang/animation/web/BinarySearch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llev.com/justin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omeurl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7.png"/><Relationship Id="rId7" Type="http://schemas.openxmlformats.org/officeDocument/2006/relationships/customXml" Target="../ink/ink11.xml"/><Relationship Id="rId2" Type="http://schemas.openxmlformats.org/officeDocument/2006/relationships/hyperlink" Target="http://pollev.com/justin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10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binsights.com/blog/artificial-intelligence-startup-fundin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fGD2qveGdQ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youtube.com/watch?v=cjpEIotvwFY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Turing_test" TargetMode="Externa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s.google.com/ngrams" TargetMode="Externa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microsoft.com/office/2007/relationships/hdphoto" Target="../media/hdphoto1.wdp"/><Relationship Id="rId7" Type="http://schemas.openxmlformats.org/officeDocument/2006/relationships/customXml" Target="../ink/ink18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google.com/ngrams" TargetMode="External"/><Relationship Id="rId5" Type="http://schemas.microsoft.com/office/2007/relationships/hdphoto" Target="../media/hdphoto2.wdp"/><Relationship Id="rId4" Type="http://schemas.openxmlformats.org/officeDocument/2006/relationships/image" Target="../media/image3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3.png"/><Relationship Id="rId7" Type="http://schemas.openxmlformats.org/officeDocument/2006/relationships/customXml" Target="../ink/ink20.xml"/><Relationship Id="rId2" Type="http://schemas.openxmlformats.org/officeDocument/2006/relationships/hyperlink" Target="https://en.wikipedia.org/wiki/Neu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9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omberg.com/features/2015-preschool-for-robots/" TargetMode="External"/><Relationship Id="rId2" Type="http://schemas.openxmlformats.org/officeDocument/2006/relationships/hyperlink" Target="https://www.youtube.com/watch?v=rVlhMGQgDkY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lfdrivingcar/how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lex.com/life/2016/03/microsoft-racist-ai" TargetMode="External"/><Relationship Id="rId2" Type="http://schemas.openxmlformats.org/officeDocument/2006/relationships/hyperlink" Target="https://techcrunch.com/2016/12/10/5-unexpected-sources-of-bias-in-artificial-intellig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21.xml"/><Relationship Id="rId4" Type="http://schemas.openxmlformats.org/officeDocument/2006/relationships/hyperlink" Target="https://www.propublica.org/article/machine-bias-risk-assessments-in-criminal-sentencing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54.png"/><Relationship Id="rId7" Type="http://schemas.openxmlformats.org/officeDocument/2006/relationships/hyperlink" Target="http://futureoflife.org/2016/09/20/podcast-what-is-nuclear-risk/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ectrek.co/2016/09/25/tesla-model-s-crashes-into-gym-driver-claims-autonomous-acceleration-tesla-says-drivers-fault/" TargetMode="External"/><Relationship Id="rId5" Type="http://schemas.openxmlformats.org/officeDocument/2006/relationships/hyperlink" Target="http://ot.to/" TargetMode="External"/><Relationship Id="rId4" Type="http://schemas.openxmlformats.org/officeDocument/2006/relationships/image" Target="../media/image55.tiff"/><Relationship Id="rId9" Type="http://schemas.openxmlformats.org/officeDocument/2006/relationships/image" Target="../media/image4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04800" y="304801"/>
            <a:ext cx="7772400" cy="1470025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Algorithmic Complexity I</a:t>
            </a:r>
            <a:br>
              <a:rPr lang="en-US" dirty="0"/>
            </a:br>
            <a:r>
              <a:rPr lang="en-US" sz="2000" b="0" dirty="0"/>
              <a:t>CSE 120 Spring 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1737360"/>
            <a:ext cx="8366760" cy="9144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Instructor: 	Teaching Assistants:</a:t>
            </a:r>
          </a:p>
          <a:p>
            <a:pPr algn="l"/>
            <a:r>
              <a:rPr lang="en-US" sz="2000" dirty="0"/>
              <a:t>Justin Hsia	</a:t>
            </a:r>
            <a:r>
              <a:rPr lang="en-US" sz="2000" dirty="0" err="1"/>
              <a:t>Anupam</a:t>
            </a:r>
            <a:r>
              <a:rPr lang="en-US" sz="2000" dirty="0"/>
              <a:t> Gupta, Braydon Hall, Eugene Oh, Savanna Yee</a:t>
            </a:r>
          </a:p>
          <a:p>
            <a:pPr algn="l"/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65760" y="3108961"/>
            <a:ext cx="84124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Why UPS drivers don’t turn left and you probably shouldn’t either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 solves versions of the vehicle routing problem. In these mathematical problems, you are given a set of points and the distances between them, and you have to find the best route(s) to travel through all of them.</a:t>
            </a:r>
          </a:p>
          <a:p>
            <a:pPr fontAlgn="base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 have designed their vehicle routing software to eliminate as many left-hand turns as possible. Typically, only 10% of the turns are left turns.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company claims it uses 10m gallons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fuel, emits 20,000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carbon dioxide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350,000 more packages every year.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https://theconversation.com/why-ups-drivers-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dont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-turn-left-and-you-probably-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shouldnt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-either-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71432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Sfo4IooBsRc"/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619624" y="4855102"/>
            <a:ext cx="347472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 Searching A Sorted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u="sng" dirty="0"/>
              <a:t>Input</a:t>
            </a:r>
            <a:r>
              <a:rPr lang="en-US" sz="2400" dirty="0"/>
              <a:t>:  	Numbers in a sorted array, desired number</a:t>
            </a:r>
          </a:p>
          <a:p>
            <a:r>
              <a:rPr lang="en-US" sz="2400" u="sng" dirty="0"/>
              <a:t>Output</a:t>
            </a:r>
            <a:r>
              <a:rPr lang="en-US" sz="2400" dirty="0"/>
              <a:t>:	If desired number is in the array (</a:t>
            </a:r>
            <a:r>
              <a:rPr lang="en-US" sz="24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/</a:t>
            </a:r>
            <a:r>
              <a:rPr lang="en-US" sz="24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)</a:t>
            </a:r>
          </a:p>
          <a:p>
            <a:pPr lvl="2"/>
            <a:endParaRPr lang="en-US" sz="1600" dirty="0"/>
          </a:p>
          <a:p>
            <a:r>
              <a:rPr lang="en-US" sz="2400" u="sng" dirty="0"/>
              <a:t>Algorithm 2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Check “middle” index for desired number</a:t>
            </a:r>
          </a:p>
          <a:p>
            <a:pPr lvl="2"/>
            <a:r>
              <a:rPr lang="en-US" sz="1800" dirty="0"/>
              <a:t>If equal, then report </a:t>
            </a:r>
            <a:r>
              <a:rPr lang="en-US" sz="18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1800" dirty="0"/>
          </a:p>
          <a:p>
            <a:pPr lvl="2"/>
            <a:r>
              <a:rPr lang="en-US" sz="1800" dirty="0"/>
              <a:t>If less than desired number, check </a:t>
            </a:r>
            <a:r>
              <a:rPr lang="en-US" sz="1800" i="1" dirty="0"/>
              <a:t>halfway</a:t>
            </a:r>
            <a:r>
              <a:rPr lang="en-US" sz="1800" dirty="0"/>
              <a:t> forwards next</a:t>
            </a:r>
          </a:p>
          <a:p>
            <a:pPr lvl="2"/>
            <a:r>
              <a:rPr lang="en-US" sz="1800" dirty="0"/>
              <a:t>If greater than desired number, check halfway backwards next</a:t>
            </a:r>
          </a:p>
          <a:p>
            <a:pPr lvl="1"/>
            <a:r>
              <a:rPr lang="en-US" sz="2000" dirty="0"/>
              <a:t>If no halfway point left, then report </a:t>
            </a:r>
            <a:r>
              <a:rPr lang="en-US" sz="20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en-US" sz="2000" dirty="0"/>
              <a:t>Called </a:t>
            </a:r>
            <a:r>
              <a:rPr lang="en-US" sz="2000" dirty="0">
                <a:solidFill>
                  <a:srgbClr val="FF0000"/>
                </a:solidFill>
              </a:rPr>
              <a:t>Binary Search</a:t>
            </a:r>
          </a:p>
          <a:p>
            <a:pPr lvl="2"/>
            <a:r>
              <a:rPr lang="en-US" sz="1800" dirty="0">
                <a:hlinkClick r:id="rId2"/>
              </a:rPr>
              <a:t>http://www.cs.armstrong.edu/liang/animation/web/BinarySearch.html</a:t>
            </a:r>
            <a:r>
              <a:rPr lang="en-US" sz="1800" dirty="0"/>
              <a:t>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average, which algorithm would take less time to complete a search?</a:t>
            </a:r>
          </a:p>
          <a:p>
            <a:pPr lvl="1"/>
            <a:r>
              <a:rPr lang="en-US" dirty="0"/>
              <a:t>Vote at </a:t>
            </a:r>
            <a:r>
              <a:rPr lang="en-US" dirty="0">
                <a:hlinkClick r:id="rId3"/>
              </a:rPr>
              <a:t>http://PollEv.com/justinh</a:t>
            </a:r>
            <a:endParaRPr lang="en-US" dirty="0"/>
          </a:p>
          <a:p>
            <a:endParaRPr lang="en-US" dirty="0"/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FF9900"/>
                </a:solidFill>
              </a:rPr>
              <a:t>Algorithm 1 (Linear Search)</a:t>
            </a:r>
            <a:endParaRPr lang="en-US" b="1" baseline="-25000" dirty="0">
              <a:solidFill>
                <a:srgbClr val="FF9900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Algorithm 2 (Binary Search)</a:t>
            </a:r>
            <a:endParaRPr lang="en-US" b="1" baseline="-25000" dirty="0">
              <a:solidFill>
                <a:srgbClr val="00B050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FF3399"/>
                </a:solidFill>
              </a:rPr>
              <a:t>They’d take about the same amount of time</a:t>
            </a:r>
            <a:endParaRPr lang="en-US" b="1" baseline="-25000" dirty="0">
              <a:solidFill>
                <a:srgbClr val="FF339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74360" y="3751920"/>
              <a:ext cx="7385400" cy="52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960" y="3743280"/>
                <a:ext cx="739620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6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Linear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time Linear Search: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One issue:  our algorithm seems to be too fast to measure!</a:t>
            </a:r>
          </a:p>
          <a:p>
            <a:pPr lvl="1"/>
            <a:r>
              <a:rPr lang="en-US" dirty="0"/>
              <a:t>How can we fix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4" y="1911338"/>
            <a:ext cx="8014730" cy="1936762"/>
          </a:xfrm>
          <a:prstGeom prst="rect">
            <a:avLst/>
          </a:prstGeom>
          <a:ln w="19050">
            <a:solidFill>
              <a:srgbClr val="4B2A85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86080" y="4786200"/>
              <a:ext cx="3522600" cy="830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800" y="4779360"/>
                <a:ext cx="3537360" cy="8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49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 vs. Worst Case vs. Average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measuring close to the best case!</a:t>
            </a:r>
          </a:p>
          <a:p>
            <a:pPr lvl="1"/>
            <a:r>
              <a:rPr lang="en-US" dirty="0"/>
              <a:t>Didn’t matter how long our array was</a:t>
            </a:r>
          </a:p>
          <a:p>
            <a:pPr lvl="2"/>
            <a:endParaRPr lang="en-US" dirty="0"/>
          </a:p>
          <a:p>
            <a:r>
              <a:rPr lang="en-US" dirty="0"/>
              <a:t>Could measure average case instead</a:t>
            </a:r>
          </a:p>
          <a:p>
            <a:pPr lvl="1"/>
            <a:r>
              <a:rPr lang="en-US" dirty="0"/>
              <a:t>Run many times on random numbers and average results</a:t>
            </a:r>
          </a:p>
          <a:p>
            <a:pPr lvl="2"/>
            <a:endParaRPr lang="en-US" dirty="0"/>
          </a:p>
          <a:p>
            <a:r>
              <a:rPr lang="en-US" dirty="0"/>
              <a:t>Instead, we’ll do worst case analysis.  Why?</a:t>
            </a:r>
          </a:p>
          <a:p>
            <a:pPr lvl="1"/>
            <a:r>
              <a:rPr lang="en-US" dirty="0"/>
              <a:t>Nice to know the most time we’d </a:t>
            </a:r>
            <a:br>
              <a:rPr lang="en-US" dirty="0"/>
            </a:br>
            <a:r>
              <a:rPr lang="en-US" dirty="0"/>
              <a:t>ever spend</a:t>
            </a:r>
          </a:p>
          <a:p>
            <a:pPr lvl="1"/>
            <a:r>
              <a:rPr lang="en-US" dirty="0"/>
              <a:t>Worst case happens often</a:t>
            </a:r>
          </a:p>
          <a:p>
            <a:pPr lvl="1"/>
            <a:r>
              <a:rPr lang="en-US" dirty="0"/>
              <a:t>Average case is often similar to </a:t>
            </a:r>
            <a:br>
              <a:rPr lang="en-US" dirty="0"/>
            </a:br>
            <a:r>
              <a:rPr lang="en-US" dirty="0"/>
              <a:t>worst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13</a:t>
            </a:fld>
            <a:endParaRPr lang="en-US"/>
          </a:p>
        </p:txBody>
      </p:sp>
      <p:pic>
        <p:nvPicPr>
          <p:cNvPr id="5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35" y="4516253"/>
            <a:ext cx="3320849" cy="21585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126560" y="1457280"/>
              <a:ext cx="1712880" cy="537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7920" y="1450800"/>
                <a:ext cx="1725120" cy="5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8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Worst Case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web servers out there run something called “The Apache HTTP Server” (or just Apache for short)</a:t>
            </a:r>
          </a:p>
          <a:p>
            <a:pPr lvl="1"/>
            <a:r>
              <a:rPr lang="en-US" dirty="0"/>
              <a:t>When a user enters a particular URL, Apache delivers the correct files from the server to the person on the internet</a:t>
            </a:r>
          </a:p>
          <a:p>
            <a:pPr lvl="1"/>
            <a:r>
              <a:rPr lang="en-US" dirty="0"/>
              <a:t>An old version of Apache had a bug where if you entered a URL with tons of consecutive slashes, it could take </a:t>
            </a:r>
            <a:r>
              <a:rPr lang="en-US" i="1" dirty="0"/>
              <a:t>hours</a:t>
            </a:r>
            <a:r>
              <a:rPr lang="en-US" dirty="0"/>
              <a:t> to complete the request</a:t>
            </a:r>
          </a:p>
          <a:p>
            <a:pPr lvl="2"/>
            <a:r>
              <a:rPr lang="en-US" i="1" dirty="0"/>
              <a:t>e.g.</a:t>
            </a:r>
            <a:r>
              <a:rPr lang="en-US" dirty="0"/>
              <a:t>  </a:t>
            </a:r>
            <a:r>
              <a:rPr lang="en-US" dirty="0">
                <a:hlinkClick r:id="rId2"/>
              </a:rPr>
              <a:t>http://someurl.com/////////////////////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r>
              <a:rPr lang="en-US" dirty="0"/>
              <a:t>Bottom line:  an algorithm is often judged by its worst case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Worst Case?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with your neighbor (no voting):</a:t>
            </a:r>
          </a:p>
          <a:p>
            <a:pPr lvl="1"/>
            <a:r>
              <a:rPr lang="en-US" dirty="0"/>
              <a:t>Assume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intArr.</a:t>
            </a:r>
            <a:r>
              <a:rPr lang="en-US" sz="2000" dirty="0" err="1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dirty="0"/>
              <a:t> is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1000000</a:t>
            </a:r>
            <a:r>
              <a:rPr lang="en-US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What is a worst case argument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/>
              <a:t> for Linear Search?</a:t>
            </a:r>
          </a:p>
          <a:p>
            <a:pPr lvl="1"/>
            <a:r>
              <a:rPr lang="en-US" dirty="0"/>
              <a:t>What is a worst case argument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/>
              <a:t> for Binary Search?</a:t>
            </a:r>
          </a:p>
          <a:p>
            <a:pPr lvl="2"/>
            <a:endParaRPr lang="en-US" dirty="0"/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FF9900"/>
                </a:solidFill>
              </a:rPr>
              <a:t>1</a:t>
            </a:r>
            <a:endParaRPr lang="en-US" b="1" baseline="-25000" dirty="0">
              <a:solidFill>
                <a:srgbClr val="FF9900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00B050"/>
                </a:solidFill>
              </a:rPr>
              <a:t>500000</a:t>
            </a:r>
            <a:endParaRPr lang="en-US" b="1" baseline="-25000" dirty="0">
              <a:solidFill>
                <a:srgbClr val="00B050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FF3399"/>
                </a:solidFill>
              </a:rPr>
              <a:t>1000000</a:t>
            </a:r>
            <a:endParaRPr lang="en-US" b="1" baseline="-25000" dirty="0">
              <a:solidFill>
                <a:srgbClr val="FF3399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00B0F0"/>
                </a:solidFill>
              </a:rPr>
              <a:t>1000001</a:t>
            </a:r>
            <a:endParaRPr lang="en-US" b="1" baseline="-25000" dirty="0">
              <a:solidFill>
                <a:srgbClr val="00B0F0"/>
              </a:solidFill>
            </a:endParaRPr>
          </a:p>
          <a:p>
            <a:pPr marL="914400" indent="-514350">
              <a:buSzPct val="100000"/>
              <a:buFont typeface="+mj-lt"/>
              <a:buAutoNum type="alphaUcPeriod"/>
            </a:pPr>
            <a:r>
              <a:rPr lang="en-US" b="1" dirty="0">
                <a:solidFill>
                  <a:srgbClr val="996633"/>
                </a:solidFill>
              </a:rPr>
              <a:t>Something else</a:t>
            </a:r>
            <a:endParaRPr lang="en-US" b="1" baseline="-25000" dirty="0">
              <a:solidFill>
                <a:srgbClr val="99663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30" y="3617041"/>
            <a:ext cx="5873270" cy="1936762"/>
          </a:xfrm>
          <a:prstGeom prst="rect">
            <a:avLst/>
          </a:prstGeom>
          <a:ln w="19050">
            <a:solidFill>
              <a:srgbClr val="4B2A85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42320" y="2604240"/>
              <a:ext cx="5798520" cy="70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6920" y="2596680"/>
                <a:ext cx="5814000" cy="7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83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running Linear Search on a worst case argument value</a:t>
            </a:r>
          </a:p>
          <a:p>
            <a:pPr lvl="1"/>
            <a:r>
              <a:rPr lang="en-US" dirty="0"/>
              <a:t>Results:  54, 31, 53, 34</a:t>
            </a:r>
          </a:p>
          <a:p>
            <a:pPr lvl="2"/>
            <a:endParaRPr lang="en-US" dirty="0"/>
          </a:p>
          <a:p>
            <a:r>
              <a:rPr lang="en-US" dirty="0"/>
              <a:t>Now let’s run Binary Search on a worst case argument value</a:t>
            </a:r>
          </a:p>
          <a:p>
            <a:pPr lvl="1"/>
            <a:r>
              <a:rPr lang="en-US" dirty="0"/>
              <a:t>Results:  0, 0, 0,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30520" y="2504160"/>
              <a:ext cx="706320" cy="190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4040" y="2498040"/>
                <a:ext cx="721440" cy="19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553640" y="553320"/>
              <a:ext cx="3075840" cy="695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4640" y="547560"/>
                <a:ext cx="3091680" cy="7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47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seem reasonable that the runtimes were inconsistent?</a:t>
            </a:r>
          </a:p>
          <a:p>
            <a:pPr lvl="2"/>
            <a:endParaRPr lang="en-US" dirty="0"/>
          </a:p>
          <a:p>
            <a:r>
              <a:rPr lang="en-US" dirty="0"/>
              <a:t>Some reasons:</a:t>
            </a:r>
          </a:p>
          <a:p>
            <a:pPr lvl="1"/>
            <a:r>
              <a:rPr lang="en-US" dirty="0"/>
              <a:t>Your computer isn’t just running Processing – there’s a lot of other stuff running (</a:t>
            </a:r>
            <a:r>
              <a:rPr lang="en-US" i="1" dirty="0"/>
              <a:t>e.g.</a:t>
            </a:r>
            <a:r>
              <a:rPr lang="en-US" dirty="0"/>
              <a:t> operating system, web browser)</a:t>
            </a:r>
          </a:p>
          <a:p>
            <a:pPr lvl="1"/>
            <a:r>
              <a:rPr lang="en-US" dirty="0"/>
              <a:t>The computer hardware does lots of fancy stuff to avoid slowdown due to physical limitations</a:t>
            </a:r>
          </a:p>
          <a:p>
            <a:pPr lvl="2"/>
            <a:r>
              <a:rPr lang="en-US" dirty="0"/>
              <a:t>These may not work as well each execution based on other stuff going on in your computer at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Analysis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shown that Binary Search is seemingly much faster than Linear Search</a:t>
            </a:r>
          </a:p>
          <a:p>
            <a:pPr lvl="1"/>
            <a:r>
              <a:rPr lang="en-US" dirty="0"/>
              <a:t>Similar to having two sprinters race each other</a:t>
            </a:r>
          </a:p>
          <a:p>
            <a:pPr lvl="2"/>
            <a:endParaRPr lang="en-US" dirty="0"/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Different computers may have different runtimes</a:t>
            </a:r>
          </a:p>
          <a:p>
            <a:pPr lvl="1"/>
            <a:r>
              <a:rPr lang="en-US" dirty="0"/>
              <a:t>Same computer may have different runtime on same input</a:t>
            </a:r>
          </a:p>
          <a:p>
            <a:pPr lvl="1"/>
            <a:r>
              <a:rPr lang="en-US" dirty="0"/>
              <a:t>Need to implement the algorithm in order to run it</a:t>
            </a:r>
          </a:p>
          <a:p>
            <a:pPr lvl="2"/>
            <a:endParaRPr lang="en-US" dirty="0"/>
          </a:p>
          <a:p>
            <a:r>
              <a:rPr lang="en-US" dirty="0"/>
              <a:t>Goal: come up with a “universal algorithmic classifier”</a:t>
            </a:r>
          </a:p>
          <a:p>
            <a:pPr lvl="1"/>
            <a:r>
              <a:rPr lang="en-US" dirty="0"/>
              <a:t>Analogous to coming up with a metric to compare all athletes (or fighters)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Analysis:  The Basics</a:t>
            </a:r>
          </a:p>
          <a:p>
            <a:r>
              <a:rPr lang="en-US" dirty="0"/>
              <a:t>Comparing Algorithms</a:t>
            </a:r>
          </a:p>
          <a:p>
            <a:r>
              <a:rPr lang="en-US" b="1" dirty="0">
                <a:solidFill>
                  <a:srgbClr val="4B2A85"/>
                </a:solidFill>
              </a:rPr>
              <a:t>Orders of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0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Binary Practice (4/21)</a:t>
            </a:r>
          </a:p>
          <a:p>
            <a:pPr lvl="1"/>
            <a:r>
              <a:rPr lang="en-US" dirty="0"/>
              <a:t>Creativity Assignment (4/24)</a:t>
            </a:r>
          </a:p>
          <a:p>
            <a:pPr lvl="2"/>
            <a:endParaRPr lang="en-US" dirty="0"/>
          </a:p>
          <a:p>
            <a:r>
              <a:rPr lang="en-US" dirty="0"/>
              <a:t>Midterm in class on Wednesday, 4/26</a:t>
            </a:r>
          </a:p>
          <a:p>
            <a:pPr lvl="1"/>
            <a:r>
              <a:rPr lang="en-US" dirty="0"/>
              <a:t>1 sheet of notes (2-sided, letter, handwritten)</a:t>
            </a:r>
          </a:p>
          <a:p>
            <a:pPr lvl="1"/>
            <a:r>
              <a:rPr lang="en-US" dirty="0"/>
              <a:t>Fill-in-the-blank(s), short answer questions, maybe simple drawing</a:t>
            </a:r>
          </a:p>
          <a:p>
            <a:pPr lvl="2"/>
            <a:r>
              <a:rPr lang="en-US" dirty="0"/>
              <a:t>Questions will cover lectures, assignments, and readings</a:t>
            </a:r>
          </a:p>
          <a:p>
            <a:pPr lvl="1"/>
            <a:r>
              <a:rPr lang="en-US" dirty="0"/>
              <a:t>Midterm Review sheet will be released tonight (4/19), will be covered in lab next week (4/25)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961B-239C-4B23-9F28-0B3499D31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7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method computer scientists use is roughly:</a:t>
                </a:r>
              </a:p>
              <a:p>
                <a:pPr lvl="2"/>
                <a:endParaRPr lang="en-US" dirty="0"/>
              </a:p>
              <a:p>
                <a:pPr marL="820674" lvl="1" indent="-457200">
                  <a:buFont typeface="+mj-lt"/>
                  <a:buAutoNum type="arabicParenR"/>
                </a:pPr>
                <a:r>
                  <a:rPr lang="en-US" dirty="0"/>
                  <a:t>Measure the algorithm’s runtime on many different input sizes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e.g.</a:t>
                </a:r>
                <a:r>
                  <a:rPr lang="en-US" dirty="0"/>
                  <a:t> arrays of length 100, 200, 400, 800, …)</a:t>
                </a:r>
              </a:p>
              <a:p>
                <a:pPr lvl="2"/>
                <a:r>
                  <a:rPr lang="en-US" dirty="0"/>
                  <a:t>To avoid runtime issues, can also count number of “steps” involved</a:t>
                </a:r>
              </a:p>
              <a:p>
                <a:pPr lvl="2"/>
                <a:endParaRPr lang="en-US" dirty="0"/>
              </a:p>
              <a:p>
                <a:pPr marL="820674" lvl="1" indent="-457200">
                  <a:buFont typeface="+mj-lt"/>
                  <a:buAutoNum type="arabicParenR"/>
                </a:pPr>
                <a:r>
                  <a:rPr lang="en-US" dirty="0"/>
                  <a:t>Make a plot of the runtime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, which we’ll 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820674" lvl="1" indent="-457200">
                  <a:buFont typeface="+mj-lt"/>
                  <a:buAutoNum type="arabicParenR"/>
                </a:pPr>
                <a:r>
                  <a:rPr lang="en-US" dirty="0"/>
                  <a:t>Determine the general </a:t>
                </a:r>
                <a:r>
                  <a:rPr lang="en-US" i="1" dirty="0"/>
                  <a:t>shape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Does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look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(linear),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(quadratic),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(cubic),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</m:oMath>
                </a14:m>
                <a:r>
                  <a:rPr lang="en-US" dirty="0"/>
                  <a:t> (logarithmic),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the name implies, Linear Search is linear</a:t>
                </a:r>
              </a:p>
              <a:p>
                <a:pPr lvl="1"/>
                <a:r>
                  <a:rPr lang="en-US" dirty="0"/>
                  <a:t>If you double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roughly double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21</a:t>
            </a:fld>
            <a:endParaRPr lang="en-US"/>
          </a:p>
        </p:txBody>
      </p:sp>
      <p:pic>
        <p:nvPicPr>
          <p:cNvPr id="5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826" y="2980944"/>
            <a:ext cx="4926174" cy="3694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Shape 191"/>
              <p:cNvGraphicFramePr/>
              <p:nvPr>
                <p:extLst>
                  <p:ext uri="{D42A27DB-BD31-4B8C-83A1-F6EECF244321}">
                    <p14:modId xmlns:p14="http://schemas.microsoft.com/office/powerpoint/2010/main" val="2837761603"/>
                  </p:ext>
                </p:extLst>
              </p:nvPr>
            </p:nvGraphicFramePr>
            <p:xfrm>
              <a:off x="640080" y="4389120"/>
              <a:ext cx="2926080" cy="228585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(input size)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(time)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2.8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671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3.8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5.7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Shape 191"/>
              <p:cNvGraphicFramePr/>
              <p:nvPr>
                <p:extLst>
                  <p:ext uri="{D42A27DB-BD31-4B8C-83A1-F6EECF244321}">
                    <p14:modId xmlns:p14="http://schemas.microsoft.com/office/powerpoint/2010/main" val="2837761603"/>
                  </p:ext>
                </p:extLst>
              </p:nvPr>
            </p:nvGraphicFramePr>
            <p:xfrm>
              <a:off x="640080" y="4389120"/>
              <a:ext cx="2926080" cy="228585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/>
                    <a:gridCol w="1463040"/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" dirty="0" smtClean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(input size)</a:t>
                          </a:r>
                          <a:endParaRPr lang="e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(time)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2.8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671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3.8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1000 items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5.7 sec</a:t>
                          </a:r>
                        </a:p>
                      </a:txBody>
                      <a:tcPr marL="91425" marR="91425" marT="91425" marB="91425"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71800" y="4990320"/>
              <a:ext cx="3761640" cy="1587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320" y="4984560"/>
                <a:ext cx="3776400" cy="15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51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Algorithm for:  do any pairs in array sum to zero?</a:t>
                </a:r>
              </a:p>
              <a:p>
                <a:r>
                  <a:rPr lang="en-US" sz="2400" dirty="0"/>
                  <a:t>Which function does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sz="2400" dirty="0"/>
                  <a:t> look like?</a:t>
                </a:r>
              </a:p>
              <a:p>
                <a:pPr lvl="1"/>
                <a:r>
                  <a:rPr lang="en-US" sz="2000" dirty="0"/>
                  <a:t>Vote at </a:t>
                </a:r>
                <a:r>
                  <a:rPr lang="en-US" sz="2000" dirty="0">
                    <a:hlinkClick r:id="rId2"/>
                  </a:rPr>
                  <a:t>http://PollEv.com/justinh</a:t>
                </a:r>
                <a:r>
                  <a:rPr lang="en-US" sz="2000" dirty="0"/>
                  <a:t> </a:t>
                </a:r>
              </a:p>
              <a:p>
                <a:pPr marL="914400" indent="-514350">
                  <a:spcBef>
                    <a:spcPts val="0"/>
                  </a:spcBef>
                  <a:buSzPct val="100000"/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𝐬𝐪𝐫𝐭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</m:d>
                  </m:oMath>
                </a14:m>
                <a:endParaRPr lang="en-US" sz="2400" b="1" baseline="-25000" dirty="0">
                  <a:solidFill>
                    <a:srgbClr val="FF9900"/>
                  </a:solidFill>
                </a:endParaRPr>
              </a:p>
              <a:p>
                <a:pPr marL="914400" indent="-514350">
                  <a:spcBef>
                    <a:spcPts val="0"/>
                  </a:spcBef>
                  <a:buSzPct val="100000"/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</m:d>
                  </m:oMath>
                </a14:m>
                <a:endParaRPr lang="en-US" sz="2400" b="1" baseline="-25000" dirty="0">
                  <a:solidFill>
                    <a:srgbClr val="00B050"/>
                  </a:solidFill>
                </a:endParaRPr>
              </a:p>
              <a:p>
                <a:pPr marL="914400" indent="-514350">
                  <a:spcBef>
                    <a:spcPts val="0"/>
                  </a:spcBef>
                  <a:buSzPct val="100000"/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endParaRPr lang="en-US" sz="2400" b="1" baseline="-25000" dirty="0">
                  <a:solidFill>
                    <a:srgbClr val="FF3399"/>
                  </a:solidFill>
                </a:endParaRPr>
              </a:p>
              <a:p>
                <a:pPr marL="914400" indent="-514350">
                  <a:spcBef>
                    <a:spcPts val="0"/>
                  </a:spcBef>
                  <a:buSzPct val="100000"/>
                  <a:buFont typeface="+mj-lt"/>
                  <a:buAutoNum type="alphaU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p>
                        <m:r>
                          <a:rPr lang="en-US" sz="2400" b="1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400" b="1" baseline="-25000" dirty="0">
                  <a:solidFill>
                    <a:srgbClr val="00B0F0"/>
                  </a:solidFill>
                </a:endParaRPr>
              </a:p>
              <a:p>
                <a:pPr marL="914400" indent="-514350">
                  <a:spcBef>
                    <a:spcPts val="0"/>
                  </a:spcBef>
                  <a:buSzPct val="100000"/>
                  <a:buFont typeface="+mj-lt"/>
                  <a:buAutoNum type="alphaU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dirty="0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0" dirty="0" smtClean="0">
                            <a:solidFill>
                              <a:srgbClr val="996633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6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22</a:t>
            </a:fld>
            <a:endParaRPr lang="en-US"/>
          </a:p>
        </p:txBody>
      </p:sp>
      <p:pic>
        <p:nvPicPr>
          <p:cNvPr id="5" name="Shape 99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384" y="2978332"/>
            <a:ext cx="4928616" cy="369647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Shape 102"/>
              <p:cNvGraphicFramePr/>
              <p:nvPr>
                <p:extLst>
                  <p:ext uri="{D42A27DB-BD31-4B8C-83A1-F6EECF244321}">
                    <p14:modId xmlns:p14="http://schemas.microsoft.com/office/powerpoint/2010/main" val="1414599512"/>
                  </p:ext>
                </p:extLst>
              </p:nvPr>
            </p:nvGraphicFramePr>
            <p:xfrm>
              <a:off x="640080" y="4389120"/>
              <a:ext cx="2926080" cy="228585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(input size)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(time)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1.1 seconds</a:t>
                          </a: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4.3 seconds</a:t>
                          </a: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9.6 seconds</a:t>
                          </a: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17.0 seconds</a:t>
                          </a: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Shape 102"/>
              <p:cNvGraphicFramePr/>
              <p:nvPr>
                <p:extLst>
                  <p:ext uri="{D42A27DB-BD31-4B8C-83A1-F6EECF244321}">
                    <p14:modId xmlns:p14="http://schemas.microsoft.com/office/powerpoint/2010/main" val="1414599512"/>
                  </p:ext>
                </p:extLst>
              </p:nvPr>
            </p:nvGraphicFramePr>
            <p:xfrm>
              <a:off x="640080" y="4389120"/>
              <a:ext cx="2926080" cy="228585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/>
                    <a:gridCol w="1463040"/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" dirty="0" smtClean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(input size)</a:t>
                          </a:r>
                          <a:endParaRPr lang="e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  <m: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(time)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1.1 seconds</a:t>
                          </a: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4.3 seconds</a:t>
                          </a: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9.6 seconds</a:t>
                          </a: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400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17.0 seconds</a:t>
                          </a:r>
                        </a:p>
                      </a:txBody>
                      <a:tcPr marL="91425" marR="91425" marT="91425" marB="91425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330840" y="3609000"/>
              <a:ext cx="3737880" cy="2967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920" y="3599640"/>
                <a:ext cx="3751560" cy="29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289360" y="2467080"/>
              <a:ext cx="621720" cy="1027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2520" y="2458440"/>
                <a:ext cx="634680" cy="10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97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order of growth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is its general shape:</a:t>
                </a:r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Constant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Logarithmic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Linear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Quadratic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Cubic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Exponential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Factorial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23</a:t>
            </a:fld>
            <a:endParaRPr lang="en-US"/>
          </a:p>
        </p:txBody>
      </p:sp>
      <p:pic>
        <p:nvPicPr>
          <p:cNvPr id="5" name="Shape 125"/>
          <p:cNvPicPr preferRelativeResize="0"/>
          <p:nvPr/>
        </p:nvPicPr>
        <p:blipFill rotWithShape="1">
          <a:blip r:embed="rId3">
            <a:alphaModFix/>
          </a:blip>
          <a:srcRect l="596" t="9432" r="778" b="2499"/>
          <a:stretch/>
        </p:blipFill>
        <p:spPr>
          <a:xfrm>
            <a:off x="4206240" y="2011680"/>
            <a:ext cx="4668890" cy="420260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6217920" y="2479320"/>
              <a:ext cx="2684520" cy="1582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2160" y="2475360"/>
                <a:ext cx="2698200" cy="15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23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order of growth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is its general shape:</a:t>
                </a:r>
              </a:p>
              <a:p>
                <a:pPr lvl="1">
                  <a:tabLst>
                    <a:tab pos="2289175" algn="l"/>
                  </a:tabLst>
                </a:pPr>
                <a:r>
                  <a:rPr lang="en-US" dirty="0"/>
                  <a:t>Use </a:t>
                </a:r>
                <a:r>
                  <a:rPr lang="en-US" i="1" dirty="0"/>
                  <a:t>dominant</a:t>
                </a:r>
                <a:r>
                  <a:rPr lang="en-US" dirty="0"/>
                  <a:t> term</a:t>
                </a:r>
              </a:p>
              <a:p>
                <a:pPr lvl="1">
                  <a:tabLst>
                    <a:tab pos="2289175" algn="l"/>
                  </a:tabLst>
                </a:pPr>
                <a:r>
                  <a:rPr lang="en-US" i="1" dirty="0"/>
                  <a:t>e.g.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</m:oMath>
                </a14:m>
                <a:br>
                  <a:rPr lang="en-US" b="0" dirty="0"/>
                </a:br>
                <a:r>
                  <a:rPr lang="en-US" b="0" dirty="0"/>
                  <a:t>        is quadratic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24</a:t>
            </a:fld>
            <a:endParaRPr lang="en-US"/>
          </a:p>
        </p:txBody>
      </p:sp>
      <p:pic>
        <p:nvPicPr>
          <p:cNvPr id="5" name="Shape 125"/>
          <p:cNvPicPr preferRelativeResize="0"/>
          <p:nvPr/>
        </p:nvPicPr>
        <p:blipFill rotWithShape="1">
          <a:blip r:embed="rId3">
            <a:alphaModFix/>
          </a:blip>
          <a:srcRect l="596" t="9432" r="778" b="2499"/>
          <a:stretch/>
        </p:blipFill>
        <p:spPr>
          <a:xfrm>
            <a:off x="4206240" y="2011680"/>
            <a:ext cx="4668890" cy="420260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57880" y="2254680"/>
              <a:ext cx="3220560" cy="1148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00" y="2246040"/>
                <a:ext cx="3239280" cy="11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05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order of growth is Binary Search?</a:t>
            </a:r>
          </a:p>
          <a:p>
            <a:pPr lvl="1"/>
            <a:r>
              <a:rPr lang="en-US" dirty="0"/>
              <a:t>Analyze using number of “steps” in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Shape 102"/>
              <p:cNvGraphicFramePr/>
              <p:nvPr>
                <p:extLst>
                  <p:ext uri="{D42A27DB-BD31-4B8C-83A1-F6EECF244321}">
                    <p14:modId xmlns:p14="http://schemas.microsoft.com/office/powerpoint/2010/main" val="1786127110"/>
                  </p:ext>
                </p:extLst>
              </p:nvPr>
            </p:nvGraphicFramePr>
            <p:xfrm>
              <a:off x="736970" y="2984408"/>
              <a:ext cx="3291840" cy="274302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(input size)</a:t>
                          </a: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Indices</a:t>
                          </a:r>
                          <a:r>
                            <a:rPr lang="en" baseline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to Check</a:t>
                          </a:r>
                          <a:endParaRPr lang="e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 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Shape 102"/>
              <p:cNvGraphicFramePr/>
              <p:nvPr>
                <p:extLst>
                  <p:ext uri="{D42A27DB-BD31-4B8C-83A1-F6EECF244321}">
                    <p14:modId xmlns:p14="http://schemas.microsoft.com/office/powerpoint/2010/main" val="1786127110"/>
                  </p:ext>
                </p:extLst>
              </p:nvPr>
            </p:nvGraphicFramePr>
            <p:xfrm>
              <a:off x="736970" y="2984408"/>
              <a:ext cx="3291840" cy="274302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63040"/>
                    <a:gridCol w="1828800"/>
                  </a:tblGrid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N</m:t>
                              </m:r>
                            </m:oMath>
                          </a14:m>
                          <a:r>
                            <a:rPr lang="en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" dirty="0" smtClean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(input size)</a:t>
                          </a:r>
                          <a:endParaRPr lang="e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Indices</a:t>
                          </a:r>
                          <a:r>
                            <a:rPr lang="en" baseline="0" dirty="0" smtClean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to Check</a:t>
                          </a:r>
                          <a:endParaRPr lang="en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4B2A85"/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</a:t>
                          </a: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 </a:t>
                          </a: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 </a:t>
                          </a: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8 </a:t>
                          </a:r>
                          <a:r>
                            <a:rPr lang="en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items</a:t>
                          </a: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</a:tr>
                  <a:tr h="381000"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r>
                            <a:rPr lang="en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16 items</a:t>
                          </a: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lvl="0" algn="ctr" rtl="0">
                            <a:spcBef>
                              <a:spcPts val="0"/>
                            </a:spcBef>
                            <a:buNone/>
                          </a:pPr>
                          <a:endParaRPr lang="en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57320" y="3320280"/>
              <a:ext cx="7932960" cy="3288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840" y="3314520"/>
                <a:ext cx="7945200" cy="33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510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Faster?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two algorithms: one is linear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and the other is quadratic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voting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Which is faster?</a:t>
                </a:r>
              </a:p>
              <a:p>
                <a:pPr marL="914400" indent="-514350">
                  <a:buSzPct val="100000"/>
                  <a:buFont typeface="+mj-lt"/>
                  <a:buAutoNum type="alphaUcPeriod"/>
                </a:pPr>
                <a:r>
                  <a:rPr lang="en-US" b="1" dirty="0">
                    <a:solidFill>
                      <a:srgbClr val="FF9900"/>
                    </a:solidFill>
                  </a:rPr>
                  <a:t>Linear Algorithm</a:t>
                </a:r>
                <a:endParaRPr lang="en-US" b="1" baseline="-25000" dirty="0">
                  <a:solidFill>
                    <a:srgbClr val="FF9900"/>
                  </a:solidFill>
                </a:endParaRPr>
              </a:p>
              <a:p>
                <a:pPr marL="914400" indent="-514350">
                  <a:buSzPct val="100000"/>
                  <a:buFont typeface="+mj-lt"/>
                  <a:buAutoNum type="alphaUcPeriod"/>
                </a:pPr>
                <a:r>
                  <a:rPr lang="en-US" b="1" dirty="0">
                    <a:solidFill>
                      <a:srgbClr val="00B050"/>
                    </a:solidFill>
                  </a:rPr>
                  <a:t>Quadratic Algorithm</a:t>
                </a:r>
                <a:endParaRPr lang="en-US" b="1" baseline="-25000" dirty="0">
                  <a:solidFill>
                    <a:srgbClr val="00B050"/>
                  </a:solidFill>
                </a:endParaRPr>
              </a:p>
              <a:p>
                <a:pPr marL="914400" indent="-514350">
                  <a:buSzPct val="100000"/>
                  <a:buFont typeface="+mj-lt"/>
                  <a:buAutoNum type="alphaUcPeriod"/>
                </a:pPr>
                <a:r>
                  <a:rPr lang="en-US" b="1" dirty="0">
                    <a:solidFill>
                      <a:srgbClr val="FF3399"/>
                    </a:solidFill>
                  </a:rPr>
                  <a:t>It depends</a:t>
                </a:r>
                <a:endParaRPr lang="en-US" b="1" baseline="-25000" dirty="0">
                  <a:solidFill>
                    <a:srgbClr val="FF3399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26</a:t>
            </a:fld>
            <a:endParaRPr lang="en-US"/>
          </a:p>
        </p:txBody>
      </p:sp>
      <p:pic>
        <p:nvPicPr>
          <p:cNvPr id="5" name="Shape 132"/>
          <p:cNvPicPr preferRelativeResize="0"/>
          <p:nvPr/>
        </p:nvPicPr>
        <p:blipFill rotWithShape="1">
          <a:blip r:embed="rId3">
            <a:alphaModFix/>
          </a:blip>
          <a:srcRect l="1410" t="7914" r="7955" b="1693"/>
          <a:stretch/>
        </p:blipFill>
        <p:spPr>
          <a:xfrm>
            <a:off x="4560009" y="2743200"/>
            <a:ext cx="4541722" cy="339720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81920" y="3642480"/>
              <a:ext cx="7697160" cy="2863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600" y="3638520"/>
                <a:ext cx="7708320" cy="28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7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 Order of Growth Matters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Roughly speaking, we care about really big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in real world applications</a:t>
                </a:r>
              </a:p>
              <a:p>
                <a:pPr lvl="1"/>
                <a:r>
                  <a:rPr lang="en-US" i="1" dirty="0"/>
                  <a:t>e.g.</a:t>
                </a:r>
                <a:r>
                  <a:rPr lang="en-US" dirty="0"/>
                  <a:t> For Facebook,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(users) is ~ 1 billion</a:t>
                </a:r>
              </a:p>
              <a:p>
                <a:pPr lvl="2"/>
                <a:r>
                  <a:rPr lang="en-US" dirty="0"/>
                  <a:t>Want to generate list of suggested friends?  Better be a fast algorithm as a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Order of growth is just a rough rule of thumb</a:t>
                </a:r>
              </a:p>
              <a:p>
                <a:pPr lvl="1"/>
                <a:r>
                  <a:rPr lang="en-US" dirty="0"/>
                  <a:t>There are limited cases where an algorithm with a worse order of growth can actually be faster</a:t>
                </a:r>
              </a:p>
              <a:p>
                <a:pPr lvl="1"/>
                <a:r>
                  <a:rPr lang="en-US" dirty="0"/>
                  <a:t>In almost all cases, order of growth works very well as a representation of an algorithm’s speed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1" t="-110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3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Growth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numbers below</a:t>
            </a:r>
            <a:r>
              <a:rPr lang="en" sz="2400" dirty="0"/>
              <a:t> are rough estimates for a “typical” algorithm on a “typical” computer – provides a qualitative difference between the orders of growth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28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55232" y="2856828"/>
            <a:ext cx="8809549" cy="3270747"/>
            <a:chOff x="167224" y="3309054"/>
            <a:chExt cx="8809549" cy="3270747"/>
          </a:xfrm>
        </p:grpSpPr>
        <p:pic>
          <p:nvPicPr>
            <p:cNvPr id="5" name="Shape 1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7224" y="3768052"/>
              <a:ext cx="8809549" cy="2811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53"/>
            <p:cNvSpPr txBox="1"/>
            <p:nvPr/>
          </p:nvSpPr>
          <p:spPr>
            <a:xfrm>
              <a:off x="1597872" y="3530662"/>
              <a:ext cx="714300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</a:p>
          </p:txBody>
        </p:sp>
        <p:sp>
          <p:nvSpPr>
            <p:cNvPr id="7" name="Shape 154"/>
            <p:cNvSpPr txBox="1"/>
            <p:nvPr/>
          </p:nvSpPr>
          <p:spPr>
            <a:xfrm>
              <a:off x="2247751" y="3309054"/>
              <a:ext cx="1188720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Linearithmic</a:t>
              </a:r>
            </a:p>
          </p:txBody>
        </p:sp>
        <p:sp>
          <p:nvSpPr>
            <p:cNvPr id="8" name="Shape 155"/>
            <p:cNvSpPr txBox="1"/>
            <p:nvPr/>
          </p:nvSpPr>
          <p:spPr>
            <a:xfrm>
              <a:off x="3320895" y="3527637"/>
              <a:ext cx="1148999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Quadratic</a:t>
              </a:r>
            </a:p>
          </p:txBody>
        </p:sp>
        <p:sp>
          <p:nvSpPr>
            <p:cNvPr id="9" name="Shape 156"/>
            <p:cNvSpPr txBox="1"/>
            <p:nvPr/>
          </p:nvSpPr>
          <p:spPr>
            <a:xfrm>
              <a:off x="4635560" y="3526192"/>
              <a:ext cx="646799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Cubic</a:t>
              </a:r>
            </a:p>
          </p:txBody>
        </p:sp>
        <p:sp>
          <p:nvSpPr>
            <p:cNvPr id="10" name="Shape 157"/>
            <p:cNvSpPr txBox="1"/>
            <p:nvPr/>
          </p:nvSpPr>
          <p:spPr>
            <a:xfrm>
              <a:off x="5478616" y="3530663"/>
              <a:ext cx="1305000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</a:p>
          </p:txBody>
        </p:sp>
        <p:sp>
          <p:nvSpPr>
            <p:cNvPr id="11" name="Shape 158"/>
            <p:cNvSpPr txBox="1"/>
            <p:nvPr/>
          </p:nvSpPr>
          <p:spPr>
            <a:xfrm>
              <a:off x="6736621" y="3530663"/>
              <a:ext cx="1305000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</a:p>
          </p:txBody>
        </p:sp>
        <p:sp>
          <p:nvSpPr>
            <p:cNvPr id="12" name="Shape 159"/>
            <p:cNvSpPr txBox="1"/>
            <p:nvPr/>
          </p:nvSpPr>
          <p:spPr>
            <a:xfrm>
              <a:off x="7993074" y="3534406"/>
              <a:ext cx="983699" cy="3767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45720" rIns="0" bIns="4572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4B2A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Factorial</a:t>
              </a:r>
            </a:p>
          </p:txBody>
        </p:sp>
      </p:grpSp>
      <p:pic>
        <p:nvPicPr>
          <p:cNvPr id="14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331" y="6127575"/>
            <a:ext cx="3779353" cy="49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27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04800" y="304801"/>
            <a:ext cx="7772400" cy="1470025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Artificial Intelligence</a:t>
            </a:r>
            <a:br>
              <a:rPr lang="en-US" dirty="0"/>
            </a:br>
            <a:r>
              <a:rPr lang="en-US" sz="2000" b="0" dirty="0"/>
              <a:t>CSE 120 Spring 2017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1737360"/>
            <a:ext cx="8366760" cy="9144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Instructor: 	Teaching Assistants:</a:t>
            </a:r>
          </a:p>
          <a:p>
            <a:pPr algn="l"/>
            <a:r>
              <a:rPr lang="en-US" sz="2000" dirty="0"/>
              <a:t>Justin Hsia	</a:t>
            </a:r>
            <a:r>
              <a:rPr lang="en-US" sz="2000" dirty="0" err="1"/>
              <a:t>Anupam</a:t>
            </a:r>
            <a:r>
              <a:rPr lang="en-US" sz="2000" dirty="0"/>
              <a:t> Gupta, Braydon Hall, Eugene Oh, Savanna Yee</a:t>
            </a:r>
          </a:p>
          <a:p>
            <a:pPr algn="l"/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65760" y="3108961"/>
            <a:ext cx="8412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Candy Grab Game</a:t>
            </a: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Grab a pack of “game pieces” (at least 10 per pair of students)</a:t>
            </a: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 the following game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pieces on the table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turns taking either 1 or 2 pieces</a:t>
            </a:r>
          </a:p>
          <a:p>
            <a:pPr marL="800100" lvl="1" indent="-342900" fontAlgn="base">
              <a:spcBef>
                <a:spcPts val="600"/>
              </a:spcBef>
              <a:buFont typeface="+mj-lt"/>
              <a:buAutoNum type="alphaLcParenR"/>
            </a:pPr>
            <a:r>
              <a:rPr lang="en-US" sz="2000" dirty="0">
                <a:solidFill>
                  <a:srgbClr val="4B2A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that takes the last piece(s) wins </a:t>
            </a:r>
            <a:r>
              <a:rPr lang="en-US" sz="2000" dirty="0">
                <a:solidFill>
                  <a:srgbClr val="4B2A85"/>
                </a:solidFill>
                <a:sym typeface="Wingdings"/>
              </a:rPr>
              <a:t></a:t>
            </a:r>
            <a:endParaRPr lang="en-US" sz="2000" dirty="0">
              <a:solidFill>
                <a:srgbClr val="4B2A8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humans learn to play this game?</a:t>
            </a:r>
          </a:p>
          <a:p>
            <a:pPr marL="342900" indent="-342900" fontAlgn="base">
              <a:spcBef>
                <a:spcPts val="600"/>
              </a:spcBef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a computer learn to play this game?</a:t>
            </a:r>
          </a:p>
          <a:p>
            <a:pPr fontAlgn="base">
              <a:spcBef>
                <a:spcPts val="6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120" y="6218099"/>
            <a:ext cx="55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5280" y="558811"/>
            <a:ext cx="346456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credits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Pieter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Abbeel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 Klein, Stuart Russell,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 Virtue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http://csillustrated.berkeley.edu</a:t>
            </a:r>
          </a:p>
        </p:txBody>
      </p:sp>
    </p:spTree>
    <p:extLst>
      <p:ext uri="{BB962C8B-B14F-4D97-AF65-F5344CB8AC3E}">
        <p14:creationId xmlns:p14="http://schemas.microsoft.com/office/powerpoint/2010/main" val="237203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B2A85"/>
                </a:solidFill>
              </a:rPr>
              <a:t>Algorithm Analysis:  The Basics</a:t>
            </a:r>
          </a:p>
          <a:p>
            <a:r>
              <a:rPr lang="en-US" dirty="0"/>
              <a:t>Comparing Algorithms</a:t>
            </a:r>
          </a:p>
          <a:p>
            <a:r>
              <a:rPr lang="en-US" dirty="0"/>
              <a:t>Orders of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55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Tic-Tac-Toe due tonight (5/19)</a:t>
            </a:r>
          </a:p>
          <a:p>
            <a:pPr lvl="1"/>
            <a:r>
              <a:rPr lang="en-US" dirty="0"/>
              <a:t>Project Proposal due Saturday (5/20)</a:t>
            </a:r>
          </a:p>
          <a:p>
            <a:pPr lvl="1"/>
            <a:r>
              <a:rPr lang="en-US" dirty="0"/>
              <a:t>Innovation Exploration post due Sunday (5/21)</a:t>
            </a:r>
          </a:p>
          <a:p>
            <a:pPr lvl="2"/>
            <a:endParaRPr lang="en-US" dirty="0"/>
          </a:p>
          <a:p>
            <a:r>
              <a:rPr lang="en-US" dirty="0"/>
              <a:t>Project:</a:t>
            </a:r>
          </a:p>
          <a:p>
            <a:pPr lvl="1"/>
            <a:r>
              <a:rPr lang="en-US" dirty="0"/>
              <a:t>Dream big!  It’s okay to scale back later</a:t>
            </a:r>
          </a:p>
          <a:p>
            <a:pPr lvl="2"/>
            <a:r>
              <a:rPr lang="en-US" dirty="0"/>
              <a:t>You might be surprised at what you can accomplish</a:t>
            </a:r>
          </a:p>
          <a:p>
            <a:pPr lvl="1"/>
            <a:r>
              <a:rPr lang="en-US" dirty="0"/>
              <a:t>Feel free to brainstorm with a staff member</a:t>
            </a:r>
          </a:p>
          <a:p>
            <a:pPr lvl="1"/>
            <a:r>
              <a:rPr lang="en-US" dirty="0"/>
              <a:t>Make it something that you’re excited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0961B-239C-4B23-9F28-0B3499D31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4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B2A85"/>
                </a:solidFill>
              </a:rPr>
              <a:t>What is AI?</a:t>
            </a:r>
          </a:p>
          <a:p>
            <a:r>
              <a:rPr lang="en-US" dirty="0"/>
              <a:t>AI History</a:t>
            </a:r>
          </a:p>
          <a:p>
            <a:pPr lvl="1"/>
            <a:r>
              <a:rPr lang="en-US" dirty="0"/>
              <a:t>AI winter and the resurgence</a:t>
            </a:r>
          </a:p>
          <a:p>
            <a:r>
              <a:rPr lang="en-US" dirty="0"/>
              <a:t>AI Today</a:t>
            </a:r>
          </a:p>
          <a:p>
            <a:pPr lvl="1"/>
            <a:r>
              <a:rPr lang="en-US" dirty="0"/>
              <a:t>Applications and how they work</a:t>
            </a:r>
          </a:p>
          <a:p>
            <a:r>
              <a:rPr lang="en-US" dirty="0"/>
              <a:t>AI Tomorrow</a:t>
            </a:r>
          </a:p>
          <a:p>
            <a:pPr lvl="1"/>
            <a:r>
              <a:rPr lang="en-US" dirty="0"/>
              <a:t>Ethics and the singularity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7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learn about AI?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905256" y="1838800"/>
            <a:ext cx="7315200" cy="4127450"/>
            <a:chOff x="1573911" y="1489665"/>
            <a:chExt cx="8839200" cy="4987335"/>
          </a:xfrm>
        </p:grpSpPr>
        <p:grpSp>
          <p:nvGrpSpPr>
            <p:cNvPr id="5" name="Group 4"/>
            <p:cNvGrpSpPr/>
            <p:nvPr/>
          </p:nvGrpSpPr>
          <p:grpSpPr>
            <a:xfrm>
              <a:off x="2148598" y="1489665"/>
              <a:ext cx="8062202" cy="4682535"/>
              <a:chOff x="2148598" y="1261065"/>
              <a:chExt cx="8062202" cy="46825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9944" b="9942"/>
              <a:stretch/>
            </p:blipFill>
            <p:spPr>
              <a:xfrm>
                <a:off x="2148598" y="1261065"/>
                <a:ext cx="8062202" cy="4682535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438400" y="1261065"/>
                <a:ext cx="2362200" cy="567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599"/>
              </a:p>
            </p:txBody>
          </p:sp>
        </p:grpSp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1573911" y="6175170"/>
              <a:ext cx="8839200" cy="3018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None/>
              </a:pP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2012           2013            2014           2015           2016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71600" y="6255103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https://www.cbinsights.com/blog/artificial-intelligence-startup-funding/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15453" y="2593176"/>
            <a:ext cx="3276600" cy="11832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to private AI companies globally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millions of $)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0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001 – always choose 1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04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002 – always choose 2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25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if(numPiecesAvailable%3 == 2)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21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What if we had:</a:t>
            </a:r>
          </a:p>
          <a:p>
            <a:pPr marL="363474" lvl="1" indent="0">
              <a:buNone/>
            </a:pPr>
            <a:r>
              <a:rPr lang="en-US" dirty="0">
                <a:solidFill>
                  <a:srgbClr val="E2661A"/>
                </a:solidFill>
                <a:latin typeface="Courier New"/>
                <a:cs typeface="Courier New"/>
              </a:rPr>
              <a:t>  </a:t>
            </a:r>
            <a:r>
              <a:rPr lang="en-US" dirty="0" err="1">
                <a:solidFill>
                  <a:srgbClr val="E2661A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E2661A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willIWin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numPiecesAvailable</a:t>
            </a:r>
            <a:r>
              <a:rPr lang="en-US" dirty="0">
                <a:latin typeface="Courier New"/>
                <a:cs typeface="Courier New"/>
              </a:rPr>
              <a:t>,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       </a:t>
            </a:r>
            <a:r>
              <a:rPr lang="en-US" dirty="0" err="1">
                <a:solidFill>
                  <a:srgbClr val="E2661A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isMyTurn</a:t>
            </a:r>
            <a:r>
              <a:rPr lang="en-US" dirty="0">
                <a:latin typeface="Courier New"/>
                <a:cs typeface="Courier New"/>
              </a:rPr>
              <a:t>,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                </a:t>
            </a:r>
            <a:r>
              <a:rPr lang="en-US" dirty="0" err="1">
                <a:solidFill>
                  <a:srgbClr val="E2661A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action)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96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629566"/>
            <a:ext cx="4572000" cy="42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8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is considered </a:t>
            </a:r>
            <a:r>
              <a:rPr lang="en-US" dirty="0">
                <a:solidFill>
                  <a:srgbClr val="FF0000"/>
                </a:solidFill>
              </a:rPr>
              <a:t>correct</a:t>
            </a:r>
            <a:r>
              <a:rPr lang="en-US" dirty="0"/>
              <a:t> if for every input, it reports the correct output </a:t>
            </a:r>
            <a:r>
              <a:rPr lang="en-US" u="sng" dirty="0"/>
              <a:t>and</a:t>
            </a:r>
            <a:r>
              <a:rPr lang="en-US" dirty="0"/>
              <a:t> doesn’t run forever or cause an error</a:t>
            </a:r>
          </a:p>
          <a:p>
            <a:pPr lvl="2"/>
            <a:endParaRPr lang="en-US" dirty="0"/>
          </a:p>
          <a:p>
            <a:r>
              <a:rPr lang="en-US" dirty="0"/>
              <a:t>Incorrect algorithms may run forever, crash, or not return the correct answer</a:t>
            </a:r>
          </a:p>
          <a:p>
            <a:pPr lvl="1"/>
            <a:r>
              <a:rPr lang="en-US" dirty="0"/>
              <a:t>But they could still be useful!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  an approximation algorithm</a:t>
            </a:r>
          </a:p>
          <a:p>
            <a:pPr lvl="2"/>
            <a:endParaRPr lang="en-US" dirty="0"/>
          </a:p>
          <a:p>
            <a:r>
              <a:rPr lang="en-US" dirty="0"/>
              <a:t>Showing correctness</a:t>
            </a:r>
          </a:p>
          <a:p>
            <a:pPr lvl="1"/>
            <a:r>
              <a:rPr lang="en-US" dirty="0"/>
              <a:t>Mathematical proofs for algorithms</a:t>
            </a:r>
          </a:p>
          <a:p>
            <a:pPr lvl="1"/>
            <a:r>
              <a:rPr lang="en-US" dirty="0"/>
              <a:t>Empirical verification of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69120" y="6288480"/>
              <a:ext cx="1758600" cy="29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1200" y="6282000"/>
                <a:ext cx="177300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60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 Search &amp;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take an action… then what? … then what?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5216" y="1737360"/>
            <a:ext cx="7977549" cy="5029006"/>
            <a:chOff x="2039419" y="1676599"/>
            <a:chExt cx="7977549" cy="502900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1905204"/>
              <a:ext cx="6629400" cy="4800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1676599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7221" y="2485425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3330220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1354" y="4110148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1" y="3657605"/>
              <a:ext cx="3006567" cy="278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376920" y="5537880"/>
              <a:ext cx="3975840" cy="9385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240" y="5530320"/>
                <a:ext cx="3989520" cy="9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93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 (Min-Max)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66400" y="2625120"/>
              <a:ext cx="4653360" cy="3781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720" y="2620440"/>
                <a:ext cx="4662720" cy="37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133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Grab Game (Statistical)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007 – whatever you think is best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numPiecesAvailable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45920" y="3017520"/>
          <a:ext cx="585216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Pieces Available</a:t>
                      </a:r>
                    </a:p>
                  </a:txBody>
                  <a:tcPr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 1</a:t>
                      </a:r>
                    </a:p>
                  </a:txBody>
                  <a:tcPr>
                    <a:solidFill>
                      <a:srgbClr val="4B2A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Take</a:t>
                      </a:r>
                      <a:r>
                        <a:rPr lang="en-US" sz="2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2A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68%</a:t>
                      </a:r>
                      <a:endParaRPr 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2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Games in the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2000" dirty="0">
                <a:hlinkClick r:id="rId3"/>
              </a:rPr>
              <a:t>https://www.youtube.com/watch?v=EfGD2qveGdQ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https://www.youtube.com/watch?v=cjpEIotvwFY</a:t>
            </a:r>
            <a:endParaRPr lang="en-US" sz="2000" dirty="0"/>
          </a:p>
        </p:txBody>
      </p:sp>
      <p:pic>
        <p:nvPicPr>
          <p:cNvPr id="4" name="Picture 3" descr="Screen Shot 2015-03-04 at 3.36.2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315200" cy="39018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0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Sci-Fi AI?</a:t>
            </a:r>
          </a:p>
        </p:txBody>
      </p:sp>
      <p:pic>
        <p:nvPicPr>
          <p:cNvPr id="4" name="Picture 4" descr="Artoo-c3p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" y="1828800"/>
            <a:ext cx="2557662" cy="38496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6" descr="t3-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7520" y="1828800"/>
            <a:ext cx="2834716" cy="16459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8" descr="matrix-smith-dvd2"/>
          <p:cNvPicPr>
            <a:picLocks noChangeAspect="1" noChangeArrowheads="1"/>
          </p:cNvPicPr>
          <p:nvPr/>
        </p:nvPicPr>
        <p:blipFill rotWithShape="1">
          <a:blip r:embed="rId5" cstate="print"/>
          <a:srcRect t="9573" r="5531" b="10638"/>
          <a:stretch/>
        </p:blipFill>
        <p:spPr bwMode="auto">
          <a:xfrm>
            <a:off x="3017520" y="4032504"/>
            <a:ext cx="2854201" cy="16459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7" name="Picture 6" descr="DI-Walle-1-DI-to-L10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"/>
          <a:stretch/>
        </p:blipFill>
        <p:spPr>
          <a:xfrm>
            <a:off x="6035040" y="1828800"/>
            <a:ext cx="2904388" cy="16459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252906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28" y="4032504"/>
            <a:ext cx="2859600" cy="16459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science of making machines that: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4800" y="2194560"/>
            <a:ext cx="4241007" cy="1520190"/>
            <a:chOff x="304800" y="2194560"/>
            <a:chExt cx="4241007" cy="152019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like people</a:t>
              </a:r>
            </a:p>
          </p:txBody>
        </p:sp>
        <p:pic>
          <p:nvPicPr>
            <p:cNvPr id="13" name="Picture 12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50693" b="50125"/>
            <a:stretch/>
          </p:blipFill>
          <p:spPr bwMode="auto">
            <a:xfrm>
              <a:off x="2542033" y="2194560"/>
              <a:ext cx="2003774" cy="1520190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304800" y="3714750"/>
            <a:ext cx="4250928" cy="1534071"/>
            <a:chOff x="304800" y="3714750"/>
            <a:chExt cx="4250928" cy="1534071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like people</a:t>
              </a:r>
            </a:p>
          </p:txBody>
        </p:sp>
        <p:pic>
          <p:nvPicPr>
            <p:cNvPr id="15" name="Picture 14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9669" r="50469"/>
            <a:stretch/>
          </p:blipFill>
          <p:spPr bwMode="auto">
            <a:xfrm>
              <a:off x="2542778" y="3714750"/>
              <a:ext cx="2012950" cy="1534071"/>
            </a:xfrm>
            <a:prstGeom prst="rect">
              <a:avLst/>
            </a:prstGeom>
            <a:noFill/>
          </p:spPr>
        </p:pic>
      </p:grp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 for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4663440" cy="4972050"/>
          </a:xfrm>
        </p:spPr>
        <p:txBody>
          <a:bodyPr/>
          <a:lstStyle/>
          <a:p>
            <a:r>
              <a:rPr lang="en-US" dirty="0"/>
              <a:t>In 1950, Turing defined a test of whether a machine could “think”:</a:t>
            </a:r>
          </a:p>
          <a:p>
            <a:pPr lvl="1"/>
            <a:r>
              <a:rPr lang="en-US" dirty="0"/>
              <a:t>“A human judge engages in a natural language conversation with one human and one machine, each of which tries to appear human. If judge can’t tell, machine passes the Turing test.”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39905" y="1362075"/>
            <a:ext cx="3623095" cy="4547272"/>
            <a:chOff x="4934309" y="1576299"/>
            <a:chExt cx="3623095" cy="4547272"/>
          </a:xfrm>
        </p:grpSpPr>
        <p:pic>
          <p:nvPicPr>
            <p:cNvPr id="4" name="Content Placeholder 6"/>
            <p:cNvPicPr>
              <a:picLocks noChangeAspect="1"/>
            </p:cNvPicPr>
            <p:nvPr/>
          </p:nvPicPr>
          <p:blipFill rotWithShape="1">
            <a:blip r:embed="rId3"/>
            <a:srcRect l="158" r="-119"/>
            <a:stretch/>
          </p:blipFill>
          <p:spPr>
            <a:xfrm>
              <a:off x="4940060" y="1576299"/>
              <a:ext cx="3617344" cy="45259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7713"/>
            <a:stretch/>
          </p:blipFill>
          <p:spPr>
            <a:xfrm>
              <a:off x="4934309" y="4777371"/>
              <a:ext cx="1599843" cy="13462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942648" y="5923185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hlinkClick r:id="rId5"/>
              </a:rPr>
              <a:t>http://en.wikipedia.org/wiki/Turing_test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7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science of making machines that: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41393" y="3714648"/>
            <a:ext cx="4325240" cy="1534274"/>
            <a:chOff x="4541393" y="3714648"/>
            <a:chExt cx="4325240" cy="1534274"/>
          </a:xfrm>
        </p:grpSpPr>
        <p:sp>
          <p:nvSpPr>
            <p:cNvPr id="7" name="TextBox 6"/>
            <p:cNvSpPr txBox="1"/>
            <p:nvPr/>
          </p:nvSpPr>
          <p:spPr>
            <a:xfrm>
              <a:off x="6733033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rationally</a:t>
              </a:r>
            </a:p>
          </p:txBody>
        </p:sp>
        <p:pic>
          <p:nvPicPr>
            <p:cNvPr id="8" name="Picture 7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49140" t="49663"/>
            <a:stretch/>
          </p:blipFill>
          <p:spPr bwMode="auto">
            <a:xfrm>
              <a:off x="4541393" y="3714648"/>
              <a:ext cx="2066925" cy="1534274"/>
            </a:xfrm>
            <a:prstGeom prst="rect">
              <a:avLst/>
            </a:prstGeom>
            <a:noFill/>
          </p:spPr>
        </p:pic>
      </p:grpSp>
      <p:grpSp>
        <p:nvGrpSpPr>
          <p:cNvPr id="16" name="Group 15"/>
          <p:cNvGrpSpPr/>
          <p:nvPr/>
        </p:nvGrpSpPr>
        <p:grpSpPr>
          <a:xfrm>
            <a:off x="304800" y="2194560"/>
            <a:ext cx="4241007" cy="1520190"/>
            <a:chOff x="304800" y="2194560"/>
            <a:chExt cx="4241007" cy="152019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like people</a:t>
              </a:r>
            </a:p>
          </p:txBody>
        </p:sp>
        <p:pic>
          <p:nvPicPr>
            <p:cNvPr id="13" name="Picture 12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50693" b="50125"/>
            <a:stretch/>
          </p:blipFill>
          <p:spPr bwMode="auto">
            <a:xfrm>
              <a:off x="2542033" y="2194560"/>
              <a:ext cx="2003774" cy="1520190"/>
            </a:xfrm>
            <a:prstGeom prst="rect">
              <a:avLst/>
            </a:prstGeom>
            <a:noFill/>
          </p:spPr>
        </p:pic>
      </p:grpSp>
      <p:grpSp>
        <p:nvGrpSpPr>
          <p:cNvPr id="18" name="Group 17"/>
          <p:cNvGrpSpPr/>
          <p:nvPr/>
        </p:nvGrpSpPr>
        <p:grpSpPr>
          <a:xfrm>
            <a:off x="4544568" y="2194560"/>
            <a:ext cx="4322065" cy="1521867"/>
            <a:chOff x="4544568" y="2194560"/>
            <a:chExt cx="4322065" cy="1521867"/>
          </a:xfrm>
        </p:grpSpPr>
        <p:sp>
          <p:nvSpPr>
            <p:cNvPr id="6" name="TextBox 5"/>
            <p:cNvSpPr txBox="1"/>
            <p:nvPr/>
          </p:nvSpPr>
          <p:spPr>
            <a:xfrm>
              <a:off x="6733033" y="275460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Think rationally</a:t>
              </a:r>
            </a:p>
          </p:txBody>
        </p:sp>
        <p:pic>
          <p:nvPicPr>
            <p:cNvPr id="14" name="Picture 13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49219" b="50070"/>
            <a:stretch/>
          </p:blipFill>
          <p:spPr bwMode="auto">
            <a:xfrm>
              <a:off x="4544568" y="2194560"/>
              <a:ext cx="2063750" cy="1521867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304800" y="3714750"/>
            <a:ext cx="4250928" cy="1534071"/>
            <a:chOff x="304800" y="3714750"/>
            <a:chExt cx="4250928" cy="1534071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4281730"/>
              <a:ext cx="21336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B2A85"/>
                  </a:solidFill>
                  <a:latin typeface="Calibri" pitchFamily="34" charset="0"/>
                </a:rPr>
                <a:t>Act like people</a:t>
              </a:r>
            </a:p>
          </p:txBody>
        </p:sp>
        <p:pic>
          <p:nvPicPr>
            <p:cNvPr id="15" name="Picture 14" descr="C:\Users\Dan\AppData\Local\Microsoft\Windows\Temporary Internet Files\Content.IE5\G6UMHP36\WhatIsAI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9669" r="50469"/>
            <a:stretch/>
          </p:blipFill>
          <p:spPr bwMode="auto">
            <a:xfrm>
              <a:off x="2542778" y="3714750"/>
              <a:ext cx="2012950" cy="1534071"/>
            </a:xfrm>
            <a:prstGeom prst="rect">
              <a:avLst/>
            </a:prstGeom>
            <a:noFill/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Definition by John McCarthy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4663440" cy="4972050"/>
          </a:xfrm>
        </p:spPr>
        <p:txBody>
          <a:bodyPr/>
          <a:lstStyle/>
          <a:p>
            <a:r>
              <a:rPr lang="en-US" dirty="0"/>
              <a:t>“Getting a computer to do things which, when done by people, are said to involve intelligence”</a:t>
            </a:r>
          </a:p>
          <a:p>
            <a:pPr lvl="1"/>
            <a:r>
              <a:rPr lang="en-US" dirty="0"/>
              <a:t>Finesses the idea of whether a computer has consciousness, whether they have rights, etc.</a:t>
            </a:r>
          </a:p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/>
          <a:srcRect l="-133" r="-139"/>
          <a:stretch/>
        </p:blipFill>
        <p:spPr>
          <a:xfrm>
            <a:off x="5141976" y="1362075"/>
            <a:ext cx="3621024" cy="49995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commonly used criterion for analyzing algorithms is </a:t>
            </a:r>
            <a:r>
              <a:rPr lang="en-US" dirty="0">
                <a:solidFill>
                  <a:srgbClr val="FF0000"/>
                </a:solidFill>
              </a:rPr>
              <a:t>computation time</a:t>
            </a:r>
          </a:p>
          <a:p>
            <a:pPr lvl="1"/>
            <a:r>
              <a:rPr lang="en-US" dirty="0"/>
              <a:t>How long does the algorithm take to run and finish its task?</a:t>
            </a:r>
          </a:p>
          <a:p>
            <a:pPr lvl="1"/>
            <a:r>
              <a:rPr lang="en-US" dirty="0"/>
              <a:t>Can be used to compare different algorithms for the same computational problem</a:t>
            </a:r>
          </a:p>
          <a:p>
            <a:pPr lvl="2"/>
            <a:endParaRPr lang="en-US" dirty="0"/>
          </a:p>
          <a:p>
            <a:r>
              <a:rPr lang="en-US" dirty="0"/>
              <a:t>How to measure this time?</a:t>
            </a:r>
          </a:p>
          <a:p>
            <a:pPr lvl="1"/>
            <a:r>
              <a:rPr lang="en-US" dirty="0"/>
              <a:t>Counting in my head</a:t>
            </a:r>
          </a:p>
          <a:p>
            <a:pPr lvl="1"/>
            <a:r>
              <a:rPr lang="en-US" dirty="0"/>
              <a:t>Stopwatch</a:t>
            </a:r>
          </a:p>
          <a:p>
            <a:pPr lvl="1"/>
            <a:r>
              <a:rPr lang="en-US" dirty="0"/>
              <a:t>Within your program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  <a:p>
            <a:r>
              <a:rPr lang="en-US" b="1" dirty="0">
                <a:solidFill>
                  <a:srgbClr val="4B2A85"/>
                </a:solidFill>
              </a:rPr>
              <a:t>AI History</a:t>
            </a:r>
          </a:p>
          <a:p>
            <a:pPr lvl="1"/>
            <a:r>
              <a:rPr lang="en-US" b="1" dirty="0">
                <a:solidFill>
                  <a:srgbClr val="4B2A85"/>
                </a:solidFill>
              </a:rPr>
              <a:t>AI winter and the resurgence</a:t>
            </a:r>
          </a:p>
          <a:p>
            <a:r>
              <a:rPr lang="en-US" dirty="0"/>
              <a:t>AI Today</a:t>
            </a:r>
          </a:p>
          <a:p>
            <a:pPr lvl="1"/>
            <a:r>
              <a:rPr lang="en-US" dirty="0"/>
              <a:t>Applications and how they work</a:t>
            </a:r>
          </a:p>
          <a:p>
            <a:r>
              <a:rPr lang="en-US" dirty="0"/>
              <a:t>AI Tomorrow</a:t>
            </a:r>
          </a:p>
          <a:p>
            <a:pPr lvl="1"/>
            <a:r>
              <a:rPr lang="en-US" dirty="0"/>
              <a:t>Ethics and the singularity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21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AI</a:t>
            </a:r>
          </a:p>
        </p:txBody>
      </p:sp>
      <p:pic>
        <p:nvPicPr>
          <p:cNvPr id="4" name="Picture 3" descr="Screen Shot 2015-03-04 at 3.57.07 AM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547"/>
          <a:stretch/>
        </p:blipFill>
        <p:spPr>
          <a:xfrm>
            <a:off x="91440" y="2808055"/>
            <a:ext cx="7539487" cy="3206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89520" y="4270017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589520" y="5392827"/>
            <a:ext cx="1463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23705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Books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Ngram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Viewer: 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https://books.google.com/ngrams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25847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/>
          <p:nvPr/>
        </p:nvSpPr>
        <p:spPr>
          <a:xfrm>
            <a:off x="1762524" y="1609335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Excitement!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1950-1970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45659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/>
          <p:nvPr/>
        </p:nvSpPr>
        <p:spPr>
          <a:xfrm>
            <a:off x="3765816" y="1609344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 Based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1970-1990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formal representation of our knowledge of the world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knowledge base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504D"/>
                </a:solidFill>
              </a:rPr>
              <a:t>perception</a:t>
            </a:r>
            <a:r>
              <a:rPr lang="en-US" dirty="0"/>
              <a:t> to infer new knowledge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4480" y="6400802"/>
            <a:ext cx="603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http://www.rabittooth.com/gallery/spock_in_2012_by_rabittooth.jpg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3291840"/>
            <a:ext cx="2377440" cy="30959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48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isDog</a:t>
            </a:r>
            <a:r>
              <a:rPr lang="en-US" dirty="0"/>
              <a:t>(animal)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𝑏𝑎𝑟𝑘𝑠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𝑓𝑢𝑟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𝑓𝑜𝑢𝑟𝐿𝑒𝑔𝑠</m:t>
                    </m:r>
                    <m:r>
                      <a:rPr lang="en-US" i="1">
                        <a:latin typeface="Cambria Math" charset="0"/>
                      </a:rPr>
                      <m:t>⇔</m:t>
                    </m:r>
                    <m:r>
                      <a:rPr lang="en-US" i="1">
                        <a:latin typeface="Cambria Math" charset="0"/>
                      </a:rPr>
                      <m:t>𝑑𝑜𝑔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>
            <a:spLocks/>
          </p:cNvSpPr>
          <p:nvPr/>
        </p:nvSpPr>
        <p:spPr>
          <a:xfrm>
            <a:off x="4754880" y="2947709"/>
            <a:ext cx="3149600" cy="25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Barks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Fur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four legs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286000"/>
            <a:ext cx="402336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isDog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(!barks(A))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hasFur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66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hasFourLegs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(A))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754880" y="2244420"/>
            <a:ext cx="347472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What’s the problem?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17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isDog</a:t>
            </a:r>
            <a:r>
              <a:rPr lang="en-US" dirty="0"/>
              <a:t>(animal)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𝑏𝑎𝑟𝑘𝑠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𝑓𝑢𝑟</m:t>
                    </m:r>
                    <m:r>
                      <a:rPr lang="en-US" i="1">
                        <a:latin typeface="Cambria Math" charset="0"/>
                      </a:rPr>
                      <m:t> &amp; </m:t>
                    </m:r>
                    <m:r>
                      <a:rPr lang="en-US" i="1">
                        <a:latin typeface="Cambria Math" charset="0"/>
                      </a:rPr>
                      <m:t>𝑓𝑜𝑢𝑟𝐿𝑒𝑔𝑠</m:t>
                    </m:r>
                    <m:r>
                      <a:rPr lang="en-US" i="1">
                        <a:latin typeface="Cambria Math" charset="0"/>
                      </a:rPr>
                      <m:t>⇔</m:t>
                    </m:r>
                    <m:r>
                      <a:rPr lang="en-US" i="1">
                        <a:latin typeface="Cambria Math" charset="0"/>
                      </a:rPr>
                      <m:t>𝑑𝑜𝑔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7482203" y="2947709"/>
            <a:ext cx="1230476" cy="55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  <a:noAutofit/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dirty="0"/>
              <a:t>Sheila</a:t>
            </a:r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>
            <a:off x="7795404" y="4624238"/>
            <a:ext cx="354141" cy="4064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7795406" y="3506638"/>
            <a:ext cx="495300" cy="4064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795406" y="4014638"/>
            <a:ext cx="495300" cy="4064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en-US" sz="34131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754880" y="2947709"/>
            <a:ext cx="3149600" cy="254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Barks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Fur</a:t>
            </a:r>
          </a:p>
          <a:p>
            <a:pPr marL="684213" lvl="1" indent="-455613" defTabSz="571500"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four legs</a:t>
            </a:r>
          </a:p>
        </p:txBody>
      </p:sp>
      <p:pic>
        <p:nvPicPr>
          <p:cNvPr id="1026" name="Picture 2" descr="https://upload.wikimedia.org/wikipedia/commons/a/a6/Three-legged-dog_sheila_32nd_day_past_amputa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" r="5459"/>
          <a:stretch/>
        </p:blipFill>
        <p:spPr bwMode="auto">
          <a:xfrm>
            <a:off x="548640" y="2799423"/>
            <a:ext cx="4023360" cy="28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4754880" y="2244420"/>
            <a:ext cx="347472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/>
              <a:t>What’s the problem?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AI</a:t>
            </a:r>
          </a:p>
        </p:txBody>
      </p:sp>
      <p:pic>
        <p:nvPicPr>
          <p:cNvPr id="4" name="Picture 3" descr="Screen Shot 2015-03-04 at 3.57.07 AM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547"/>
          <a:stretch/>
        </p:blipFill>
        <p:spPr>
          <a:xfrm>
            <a:off x="91440" y="2808055"/>
            <a:ext cx="7539487" cy="3206044"/>
          </a:xfrm>
          <a:prstGeom prst="rect">
            <a:avLst/>
          </a:prstGeom>
        </p:spPr>
      </p:pic>
      <p:pic>
        <p:nvPicPr>
          <p:cNvPr id="12" name="Picture 11" descr="Screen Shot 2015-03-04 at 3.57.26 A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605"/>
          <a:stretch/>
        </p:blipFill>
        <p:spPr>
          <a:xfrm>
            <a:off x="48493" y="2807208"/>
            <a:ext cx="7571232" cy="3248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89520" y="4270017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589520" y="5392827"/>
            <a:ext cx="1463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 logic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23705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Books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Ngram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Viewer: 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https://books.google.com/ngrams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25847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/>
          <p:nvPr/>
        </p:nvSpPr>
        <p:spPr>
          <a:xfrm>
            <a:off x="1762524" y="1609335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Excitement!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1950-1970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4565916" y="1779354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/>
          <p:nvPr/>
        </p:nvSpPr>
        <p:spPr>
          <a:xfrm>
            <a:off x="3765816" y="1609344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 Based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1970-1990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89520" y="4831422"/>
            <a:ext cx="146304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6645408" y="1675854"/>
            <a:ext cx="381000" cy="2177784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5" name="Rectangle 14"/>
          <p:cNvSpPr/>
          <p:nvPr/>
        </p:nvSpPr>
        <p:spPr>
          <a:xfrm>
            <a:off x="5823216" y="1609256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1990-?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59566" y="5787264"/>
            <a:ext cx="731520" cy="455464"/>
            <a:chOff x="8046720" y="5792937"/>
            <a:chExt cx="731520" cy="455464"/>
          </a:xfrm>
        </p:grpSpPr>
        <p:sp>
          <p:nvSpPr>
            <p:cNvPr id="17" name="Rectangle 16"/>
            <p:cNvSpPr/>
            <p:nvPr/>
          </p:nvSpPr>
          <p:spPr>
            <a:xfrm>
              <a:off x="8046720" y="5848291"/>
              <a:ext cx="7315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2008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412480" y="5792937"/>
              <a:ext cx="0" cy="152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5856840" y="3142440"/>
              <a:ext cx="1940760" cy="741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2520" y="3136320"/>
                <a:ext cx="195012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4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  <a:p>
            <a:r>
              <a:rPr lang="en-US" dirty="0"/>
              <a:t>AI History</a:t>
            </a:r>
          </a:p>
          <a:p>
            <a:pPr lvl="1"/>
            <a:r>
              <a:rPr lang="en-US" dirty="0"/>
              <a:t>AI winter and the resurgence</a:t>
            </a:r>
          </a:p>
          <a:p>
            <a:r>
              <a:rPr lang="en-US" b="1" dirty="0">
                <a:solidFill>
                  <a:srgbClr val="4B2A85"/>
                </a:solidFill>
              </a:rPr>
              <a:t>AI Today</a:t>
            </a:r>
          </a:p>
          <a:p>
            <a:pPr lvl="1"/>
            <a:r>
              <a:rPr lang="en-US" b="1" dirty="0">
                <a:solidFill>
                  <a:srgbClr val="4B2A85"/>
                </a:solidFill>
              </a:rPr>
              <a:t>Applications and how they work</a:t>
            </a:r>
          </a:p>
          <a:p>
            <a:r>
              <a:rPr lang="en-US" dirty="0"/>
              <a:t>AI Tomorrow</a:t>
            </a:r>
          </a:p>
          <a:p>
            <a:pPr lvl="1"/>
            <a:r>
              <a:rPr lang="en-US" dirty="0"/>
              <a:t>Ethics and the singularity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“Intelligent”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in pairs/groups:</a:t>
            </a:r>
          </a:p>
          <a:p>
            <a:pPr lvl="1"/>
            <a:r>
              <a:rPr lang="en-US" dirty="0"/>
              <a:t>List at least four existing applications that seem intelligent</a:t>
            </a:r>
          </a:p>
          <a:p>
            <a:pPr lvl="2"/>
            <a:endParaRPr lang="en-US" dirty="0"/>
          </a:p>
          <a:p>
            <a:r>
              <a:rPr lang="en-US" dirty="0"/>
              <a:t>Audience responses:</a:t>
            </a:r>
          </a:p>
          <a:p>
            <a:pPr lvl="1"/>
            <a:r>
              <a:rPr lang="en-US" dirty="0"/>
              <a:t>Alexa, Siri – learn preferences, speech recognition</a:t>
            </a:r>
          </a:p>
          <a:p>
            <a:pPr lvl="1"/>
            <a:r>
              <a:rPr lang="en-US" dirty="0"/>
              <a:t>Google Maps – routing, path following, real-time updates</a:t>
            </a:r>
          </a:p>
          <a:p>
            <a:pPr lvl="1"/>
            <a:r>
              <a:rPr lang="en-US" dirty="0"/>
              <a:t>Google Translate – language detection, grammar, syntax</a:t>
            </a:r>
          </a:p>
          <a:p>
            <a:pPr lvl="1"/>
            <a:r>
              <a:rPr lang="en-US" dirty="0"/>
              <a:t>Pandora – learn musical preferences,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5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Natural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technologies (</a:t>
            </a:r>
            <a:r>
              <a:rPr lang="en-US" i="1" dirty="0"/>
              <a:t>e.g.</a:t>
            </a:r>
            <a:r>
              <a:rPr lang="en-US" dirty="0"/>
              <a:t> Siri)</a:t>
            </a:r>
          </a:p>
          <a:p>
            <a:pPr lvl="1"/>
            <a:r>
              <a:rPr lang="en-US" dirty="0"/>
              <a:t>Automatic speech recognition (ASR)</a:t>
            </a:r>
          </a:p>
          <a:p>
            <a:pPr lvl="1"/>
            <a:r>
              <a:rPr lang="en-US" dirty="0"/>
              <a:t>Text-to-speech synthesis (TTS)</a:t>
            </a:r>
          </a:p>
          <a:p>
            <a:pPr lvl="1"/>
            <a:r>
              <a:rPr lang="en-US" dirty="0"/>
              <a:t>Dialog systems</a:t>
            </a:r>
          </a:p>
          <a:p>
            <a:pPr lvl="2"/>
            <a:endParaRPr lang="en-US" dirty="0"/>
          </a:p>
          <a:p>
            <a:r>
              <a:rPr lang="en-US" dirty="0"/>
              <a:t>Language processing technologies</a:t>
            </a:r>
          </a:p>
          <a:p>
            <a:pPr lvl="1"/>
            <a:r>
              <a:rPr lang="en-US" dirty="0"/>
              <a:t>Google translation</a:t>
            </a:r>
          </a:p>
          <a:p>
            <a:pPr lvl="1"/>
            <a:r>
              <a:rPr lang="en-US" dirty="0"/>
              <a:t>Web search</a:t>
            </a:r>
          </a:p>
          <a:p>
            <a:pPr lvl="1"/>
            <a:r>
              <a:rPr lang="en-US" dirty="0"/>
              <a:t>Spam filter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35265"/>
            <a:ext cx="2743200" cy="41189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3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speech recognition of “artificial …”</a:t>
            </a:r>
          </a:p>
          <a:p>
            <a:pPr lvl="1"/>
            <a:r>
              <a:rPr lang="en-US" dirty="0"/>
              <a:t>Find most probable next word given “artificial” and the audio for the second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/>
              <p:cNvSpPr txBox="1">
                <a:spLocks/>
              </p:cNvSpPr>
              <p:nvPr/>
            </p:nvSpPr>
            <p:spPr bwMode="auto">
              <a:xfrm>
                <a:off x="4404995" y="356235"/>
                <a:ext cx="4572000" cy="914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45720" tIns="0" rIns="4572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1800" b="1" kern="0" dirty="0">
                    <a:solidFill>
                      <a:srgbClr val="FF0000"/>
                    </a:solidFill>
                  </a:rPr>
                  <a:t>Notation: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limb</m:t>
                          </m:r>
                          <m:r>
                            <a:rPr lang="en-US" sz="1800" ker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1800" ker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800" kern="0" dirty="0">
                  <a:solidFill>
                    <a:srgbClr val="FF0000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1800" kern="0" dirty="0">
                    <a:solidFill>
                      <a:srgbClr val="FF0000"/>
                    </a:solidFill>
                  </a:rPr>
                  <a:t>“Probability of ‘limb’ given ‘artificial’ and audio”</a:t>
                </a:r>
              </a:p>
            </p:txBody>
          </p:sp>
        </mc:Choice>
        <mc:Fallback xmlns="">
          <p:sp>
            <p:nvSpPr>
              <p:cNvPr id="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4995" y="356235"/>
                <a:ext cx="4572000" cy="914400"/>
              </a:xfrm>
              <a:prstGeom prst="rect">
                <a:avLst/>
              </a:prstGeom>
              <a:blipFill rotWithShape="0">
                <a:blip r:embed="rId2"/>
                <a:stretch>
                  <a:fillRect l="-1859" t="-7843" r="-1726" b="-10458"/>
                </a:stretch>
              </a:blip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/>
              </p:cNvSpPr>
              <p:nvPr/>
            </p:nvSpPr>
            <p:spPr bwMode="auto">
              <a:xfrm>
                <a:off x="91440" y="3108960"/>
                <a:ext cx="3657600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kern="0" dirty="0"/>
                  <a:t>Which second word gives the highest probability?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𝐥𝐢𝐦𝐛</m:t>
                          </m:r>
                          <m:r>
                            <a:rPr lang="en-US" sz="2000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𝐢𝐧𝐭𝐞𝐥𝐥𝐢𝐠𝐞𝐧𝐜𝐞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 kern="0">
                              <a:solidFill>
                                <a:srgbClr val="00A04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𝐟𝐥𝐚𝐯𝐨𝐫𝐢𝐧𝐠</m:t>
                          </m:r>
                          <m:r>
                            <a:rPr lang="en-US" sz="2000" kern="0">
                              <a:solidFill>
                                <a:srgbClr val="00A049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artificial</m:t>
                      </m:r>
                      <m: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A049"/>
                          </a:solidFill>
                          <a:latin typeface="Cambria Math" charset="0"/>
                        </a:rPr>
                        <m:t>audio</m:t>
                      </m:r>
                      <m:r>
                        <a:rPr lang="en-US" sz="2000" kern="0" smtClean="0">
                          <a:solidFill>
                            <a:srgbClr val="00A04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rgbClr val="00A049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" y="3108960"/>
                <a:ext cx="3657600" cy="2743200"/>
              </a:xfrm>
              <a:prstGeom prst="rect">
                <a:avLst/>
              </a:prstGeom>
              <a:blipFill rotWithShape="0">
                <a:blip r:embed="rId3"/>
                <a:stretch>
                  <a:fillRect l="-1500" t="-1111" r="-1000" b="-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 bwMode="auto">
              <a:xfrm>
                <a:off x="3108960" y="3108960"/>
                <a:ext cx="5943600" cy="3108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60000"/>
                  <a:buFont typeface="Wingdings" panose="05000000000000000000" pitchFamily="2" charset="2"/>
                  <a:buChar char="v"/>
                  <a:defRPr sz="2800" b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649224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11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914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SzPct val="8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17043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444752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4B2A85"/>
                  </a:buClr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u="sng" kern="0" dirty="0"/>
                  <a:t>Break down problem</a:t>
                </a:r>
                <a:endParaRPr lang="en-US" sz="500" u="sng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sz="2000" kern="0" dirty="0">
                    <a:solidFill>
                      <a:srgbClr val="00B0F0"/>
                    </a:solidFill>
                  </a:rPr>
                  <a:t>n-gram probability </a:t>
                </a:r>
                <a:r>
                  <a:rPr lang="en-US" sz="2000" kern="0" dirty="0"/>
                  <a:t>* </a:t>
                </a:r>
                <a:r>
                  <a:rPr lang="en-US" sz="2000" kern="0" dirty="0">
                    <a:solidFill>
                      <a:srgbClr val="4B2A85"/>
                    </a:solidFill>
                  </a:rPr>
                  <a:t>audio probability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000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 </a:t>
                </a:r>
                <a:r>
                  <a:rPr lang="en-US" sz="2000" kern="0" dirty="0"/>
                  <a:t>* </a:t>
                </a:r>
                <a:r>
                  <a:rPr lang="en-US" sz="20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𝐥𝐢𝐦𝐛</m:t>
                        </m:r>
                        <m:r>
                          <a:rPr lang="en-US" sz="2000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kern="0" dirty="0">
                  <a:solidFill>
                    <a:srgbClr val="4B2A85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16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</a:t>
                </a:r>
                <a:r>
                  <a:rPr lang="en-US" sz="2000" kern="0" dirty="0"/>
                  <a:t>*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𝐢𝐧𝐭𝐞𝐥𝐥𝐢𝐠𝐞𝐧𝐜𝐞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4B2A85"/>
                    </a:solidFill>
                  </a:rPr>
                  <a:t> </a:t>
                </a:r>
                <a:endParaRPr lang="en-US" sz="20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1800" kern="0" dirty="0">
                  <a:solidFill>
                    <a:schemeClr val="tx2"/>
                  </a:solidFill>
                </a:endParaRP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00B0F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000" ker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artificial</m:t>
                    </m:r>
                    <m:r>
                      <a:rPr lang="en-US" sz="2000" kern="0">
                        <a:solidFill>
                          <a:srgbClr val="00B0F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00B0F0"/>
                    </a:solidFill>
                  </a:rPr>
                  <a:t>  </a:t>
                </a:r>
                <a:r>
                  <a:rPr lang="en-US" sz="2000" kern="0" dirty="0"/>
                  <a:t>* </a:t>
                </a:r>
                <a:r>
                  <a:rPr lang="en-US" sz="20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rgbClr val="4B2A8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kern="0">
                            <a:solidFill>
                              <a:srgbClr val="4B2A8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𝐟𝐥𝐚𝐯𝐨𝐫𝐢𝐧𝐠</m:t>
                        </m:r>
                        <m:r>
                          <a:rPr lang="en-US" sz="2000" kern="0">
                            <a:solidFill>
                              <a:srgbClr val="4B2A85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audio</m:t>
                    </m:r>
                    <m:r>
                      <a:rPr lang="en-US" sz="2000" kern="0">
                        <a:solidFill>
                          <a:srgbClr val="4B2A85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kern="0" dirty="0">
                    <a:solidFill>
                      <a:srgbClr val="4B2A85"/>
                    </a:solidFill>
                  </a:rPr>
                  <a:t> </a:t>
                </a:r>
              </a:p>
              <a:p>
                <a:pPr marL="0" indent="0" algn="ctr">
                  <a:buFont typeface="Wingdings" panose="05000000000000000000" pitchFamily="2" charset="2"/>
                  <a:buNone/>
                </a:pPr>
                <a:endParaRPr lang="en-US" sz="2000" kern="0" dirty="0">
                  <a:solidFill>
                    <a:srgbClr val="00A049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8960" y="3108960"/>
                <a:ext cx="5943600" cy="3108960"/>
              </a:xfrm>
              <a:prstGeom prst="rect">
                <a:avLst/>
              </a:prstGeom>
              <a:blipFill rotWithShape="0">
                <a:blip r:embed="rId4"/>
                <a:stretch>
                  <a:fillRect t="-980" b="-58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 Computation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take time to complete their tasks</a:t>
            </a:r>
          </a:p>
          <a:p>
            <a:pPr lvl="1"/>
            <a:r>
              <a:rPr lang="en-US" dirty="0"/>
              <a:t>Under the hood, it’s sort of like a bunch of buckets of water filling up – you have to wait for </a:t>
            </a:r>
            <a:r>
              <a:rPr lang="en" dirty="0"/>
              <a:t>water to reach the top of a bucket for a single computation to complete</a:t>
            </a:r>
          </a:p>
          <a:p>
            <a:pPr lvl="1"/>
            <a:r>
              <a:rPr lang="en" dirty="0"/>
              <a:t>Buckets take about a billionth of a second to fill </a:t>
            </a:r>
            <a:br>
              <a:rPr lang="en" dirty="0"/>
            </a:br>
            <a:r>
              <a:rPr lang="en" dirty="0"/>
              <a:t>(~ 1 nanosecond)</a:t>
            </a:r>
          </a:p>
          <a:p>
            <a:pPr lvl="2"/>
            <a:r>
              <a:rPr lang="en" dirty="0"/>
              <a:t>There are billions of them on a single chip!</a:t>
            </a:r>
          </a:p>
          <a:p>
            <a:pPr lvl="2"/>
            <a:endParaRPr lang="en" dirty="0"/>
          </a:p>
          <a:p>
            <a:r>
              <a:rPr lang="en" dirty="0"/>
              <a:t>A CPU can generally only execute one instruction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Vision (Perception)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1191712"/>
          </a:xfrm>
        </p:spPr>
        <p:txBody>
          <a:bodyPr/>
          <a:lstStyle/>
          <a:p>
            <a:r>
              <a:rPr lang="en-US" dirty="0"/>
              <a:t>Tasks related to understanding</a:t>
            </a:r>
            <a:br>
              <a:rPr lang="en-US" dirty="0"/>
            </a:br>
            <a:r>
              <a:rPr lang="en-US" dirty="0"/>
              <a:t>images/camera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1427"/>
          <a:stretch>
            <a:fillRect/>
          </a:stretch>
        </p:blipFill>
        <p:spPr>
          <a:xfrm>
            <a:off x="5065442" y="1913417"/>
            <a:ext cx="3243563" cy="16459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63092" y="3517295"/>
            <a:ext cx="304826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/>
              <a:t>Pedestrian Detection</a:t>
            </a:r>
          </a:p>
        </p:txBody>
      </p:sp>
      <p:sp>
        <p:nvSpPr>
          <p:cNvPr id="6" name="Content Placeholder 2"/>
          <p:cNvSpPr txBox="1">
            <a:spLocks noChangeAspect="1"/>
          </p:cNvSpPr>
          <p:nvPr/>
        </p:nvSpPr>
        <p:spPr bwMode="auto">
          <a:xfrm>
            <a:off x="810251" y="5015536"/>
            <a:ext cx="3429000" cy="56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/>
              <a:t>Segmentation</a:t>
            </a:r>
          </a:p>
        </p:txBody>
      </p:sp>
      <p:sp>
        <p:nvSpPr>
          <p:cNvPr id="7" name="Content Placeholder 2"/>
          <p:cNvSpPr txBox="1">
            <a:spLocks noChangeAspect="1"/>
          </p:cNvSpPr>
          <p:nvPr/>
        </p:nvSpPr>
        <p:spPr bwMode="auto">
          <a:xfrm>
            <a:off x="4602780" y="5792711"/>
            <a:ext cx="4366887" cy="48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sz="2400" kern="0" dirty="0"/>
              <a:t>Alignment/Registration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5063" y="2729536"/>
            <a:ext cx="3545202" cy="2286000"/>
            <a:chOff x="1498385" y="2514602"/>
            <a:chExt cx="3545202" cy="2286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385" y="2514602"/>
              <a:ext cx="1759688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073" y="2514602"/>
              <a:ext cx="1785514" cy="2286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-1" b="46832"/>
          <a:stretch/>
        </p:blipFill>
        <p:spPr>
          <a:xfrm>
            <a:off x="4764260" y="4206240"/>
            <a:ext cx="4043928" cy="1645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919" y="5992465"/>
            <a:ext cx="76841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Long, </a:t>
            </a:r>
            <a:r>
              <a:rPr lang="en-US" sz="1600" dirty="0" err="1">
                <a:solidFill>
                  <a:schemeClr val="tx1"/>
                </a:solidFill>
              </a:rPr>
              <a:t>Shelhamer</a:t>
            </a:r>
            <a:r>
              <a:rPr lang="en-US" sz="1600" dirty="0">
                <a:solidFill>
                  <a:schemeClr val="tx1"/>
                </a:solidFill>
              </a:rPr>
              <a:t>, Darrell. 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arXiv:1411.4038 (2014).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https://</a:t>
            </a:r>
            <a:r>
              <a:rPr lang="en-US" sz="1600" dirty="0" err="1">
                <a:solidFill>
                  <a:schemeClr val="tx1"/>
                </a:solidFill>
              </a:rPr>
              <a:t>en.wikipedia.org</a:t>
            </a:r>
            <a:r>
              <a:rPr lang="en-US" sz="1600" dirty="0">
                <a:solidFill>
                  <a:schemeClr val="tx1"/>
                </a:solidFill>
              </a:rPr>
              <a:t>/wiki/</a:t>
            </a:r>
            <a:r>
              <a:rPr lang="en-US" sz="1600" dirty="0" err="1">
                <a:solidFill>
                  <a:schemeClr val="tx1"/>
                </a:solidFill>
              </a:rPr>
              <a:t>Medical_image_computing</a:t>
            </a:r>
            <a:r>
              <a:rPr lang="en-US" sz="1600" dirty="0">
                <a:solidFill>
                  <a:schemeClr val="tx1"/>
                </a:solidFill>
              </a:rPr>
              <a:t>#/media/</a:t>
            </a:r>
            <a:r>
              <a:rPr lang="en-US" sz="1600" dirty="0" err="1">
                <a:solidFill>
                  <a:schemeClr val="tx1"/>
                </a:solidFill>
              </a:rPr>
              <a:t>File:CT-PET.jpg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4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 Neural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1" y="6408415"/>
            <a:ext cx="475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https://en.wikipedia.org/wiki/Neuron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658" r="12998"/>
          <a:stretch/>
        </p:blipFill>
        <p:spPr>
          <a:xfrm>
            <a:off x="365760" y="2468880"/>
            <a:ext cx="1415845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9520" y="2377440"/>
            <a:ext cx="1371600" cy="31700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DOG</a:t>
            </a:r>
          </a:p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TREE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CAR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SKY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217920" y="2560320"/>
            <a:ext cx="365932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217920" y="256032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217920" y="3200400"/>
            <a:ext cx="1077239" cy="211749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217922" y="320040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217920" y="3840480"/>
            <a:ext cx="260057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217920" y="384048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6217920" y="4480560"/>
            <a:ext cx="154183" cy="2117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6217920" y="5120640"/>
            <a:ext cx="58414" cy="211749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217920" y="4480561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7" name="Content Placeholder 4"/>
          <p:cNvSpPr>
            <a:spLocks noGrp="1"/>
          </p:cNvSpPr>
          <p:nvPr>
            <p:ph sz="half" idx="1"/>
          </p:nvPr>
        </p:nvSpPr>
        <p:spPr>
          <a:xfrm>
            <a:off x="7726680" y="1546443"/>
            <a:ext cx="1097280" cy="830997"/>
          </a:xfr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Output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Signal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217920" y="512064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16482" y="1545336"/>
            <a:ext cx="914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kern="0" dirty="0"/>
              <a:t>Input </a:t>
            </a:r>
            <a:br>
              <a:rPr lang="en-US" sz="2400" kern="0" dirty="0"/>
            </a:br>
            <a:r>
              <a:rPr lang="en-US" sz="2400" kern="0" dirty="0"/>
              <a:t>Signal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4447" t="130" r="5951" b="5173"/>
          <a:stretch/>
        </p:blipFill>
        <p:spPr>
          <a:xfrm rot="16200000">
            <a:off x="2682124" y="1725323"/>
            <a:ext cx="2560320" cy="4076301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2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 Neural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1" y="6408415"/>
            <a:ext cx="4754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2"/>
              </a:rPr>
              <a:t>https://en.wikipedia.org/wiki/Neuron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58" r="12998"/>
          <a:stretch/>
        </p:blipFill>
        <p:spPr>
          <a:xfrm>
            <a:off x="365760" y="2468880"/>
            <a:ext cx="1415845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9520" y="2377440"/>
            <a:ext cx="1371600" cy="31700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DOG</a:t>
            </a:r>
          </a:p>
          <a:p>
            <a:pPr algn="ctr">
              <a:spcBef>
                <a:spcPts val="600"/>
              </a:spcBef>
            </a:pPr>
            <a:r>
              <a:rPr lang="en-US" sz="3600" b="1" dirty="0">
                <a:solidFill>
                  <a:srgbClr val="00B050"/>
                </a:solidFill>
                <a:latin typeface="CMU Serif Roman"/>
                <a:cs typeface="CMU Serif Roman"/>
              </a:rPr>
              <a:t>CAT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TREE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CAR</a:t>
            </a:r>
          </a:p>
          <a:p>
            <a:pPr algn="ctr">
              <a:spcBef>
                <a:spcPts val="600"/>
              </a:spcBef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SKY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half" idx="1"/>
          </p:nvPr>
        </p:nvSpPr>
        <p:spPr>
          <a:xfrm>
            <a:off x="7726680" y="1546443"/>
            <a:ext cx="1097280" cy="830997"/>
          </a:xfr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Output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/>
              <a:t>Signal</a:t>
            </a: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16482" y="1545336"/>
            <a:ext cx="914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kern="0" dirty="0"/>
              <a:t>Input </a:t>
            </a:r>
            <a:br>
              <a:rPr lang="en-US" sz="2400" kern="0" dirty="0"/>
            </a:br>
            <a:r>
              <a:rPr lang="en-US" sz="2400" kern="0" dirty="0"/>
              <a:t>Signal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62</a:t>
            </a:fld>
            <a:endParaRPr lang="en-US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5584151" y="3840136"/>
            <a:ext cx="893826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7" name="Rounded Rectangle 26"/>
          <p:cNvSpPr/>
          <p:nvPr/>
        </p:nvSpPr>
        <p:spPr>
          <a:xfrm>
            <a:off x="4599977" y="48577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8" name="Rounded Rectangle 27"/>
          <p:cNvSpPr/>
          <p:nvPr/>
        </p:nvSpPr>
        <p:spPr>
          <a:xfrm>
            <a:off x="4693066" y="47815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217920" y="384048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29" name="Rounded Rectangle 28"/>
          <p:cNvSpPr/>
          <p:nvPr/>
        </p:nvSpPr>
        <p:spPr>
          <a:xfrm>
            <a:off x="4599977" y="51625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0" name="Rounded Rectangle 29"/>
          <p:cNvSpPr/>
          <p:nvPr/>
        </p:nvSpPr>
        <p:spPr>
          <a:xfrm>
            <a:off x="5074066" y="50863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1" name="Rounded Rectangle 30"/>
          <p:cNvSpPr/>
          <p:nvPr/>
        </p:nvSpPr>
        <p:spPr>
          <a:xfrm>
            <a:off x="4599977" y="546734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2" name="Rounded Rectangle 31"/>
          <p:cNvSpPr/>
          <p:nvPr/>
        </p:nvSpPr>
        <p:spPr>
          <a:xfrm>
            <a:off x="4769266" y="539114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3" name="Rounded Rectangle 32"/>
          <p:cNvSpPr/>
          <p:nvPr/>
        </p:nvSpPr>
        <p:spPr>
          <a:xfrm>
            <a:off x="2381327" y="51665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4" name="Rounded Rectangle 33"/>
          <p:cNvSpPr/>
          <p:nvPr/>
        </p:nvSpPr>
        <p:spPr>
          <a:xfrm>
            <a:off x="2457527" y="50903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5" name="Rounded Rectangle 34"/>
          <p:cNvSpPr/>
          <p:nvPr/>
        </p:nvSpPr>
        <p:spPr>
          <a:xfrm>
            <a:off x="2381327" y="54713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6" name="Rounded Rectangle 35"/>
          <p:cNvSpPr/>
          <p:nvPr/>
        </p:nvSpPr>
        <p:spPr>
          <a:xfrm>
            <a:off x="2838527" y="53951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7" name="Rounded Rectangle 36"/>
          <p:cNvSpPr/>
          <p:nvPr/>
        </p:nvSpPr>
        <p:spPr>
          <a:xfrm>
            <a:off x="2381327" y="57761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8" name="Rounded Rectangle 37"/>
          <p:cNvSpPr/>
          <p:nvPr/>
        </p:nvSpPr>
        <p:spPr>
          <a:xfrm>
            <a:off x="2533727" y="56999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39" name="Rounded Rectangle 38"/>
          <p:cNvSpPr/>
          <p:nvPr/>
        </p:nvSpPr>
        <p:spPr>
          <a:xfrm>
            <a:off x="2390471" y="60809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0" name="Rounded Rectangle 39"/>
          <p:cNvSpPr/>
          <p:nvPr/>
        </p:nvSpPr>
        <p:spPr>
          <a:xfrm>
            <a:off x="2695271" y="6004737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1" name="Rounded Rectangle 40"/>
          <p:cNvSpPr/>
          <p:nvPr/>
        </p:nvSpPr>
        <p:spPr>
          <a:xfrm>
            <a:off x="3515434" y="51665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2" name="Rounded Rectangle 41"/>
          <p:cNvSpPr/>
          <p:nvPr/>
        </p:nvSpPr>
        <p:spPr>
          <a:xfrm>
            <a:off x="3972634" y="50903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3" name="Rounded Rectangle 42"/>
          <p:cNvSpPr/>
          <p:nvPr/>
        </p:nvSpPr>
        <p:spPr>
          <a:xfrm>
            <a:off x="3515434" y="54713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4" name="Rounded Rectangle 43"/>
          <p:cNvSpPr/>
          <p:nvPr/>
        </p:nvSpPr>
        <p:spPr>
          <a:xfrm>
            <a:off x="3972634" y="53951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5" name="Rounded Rectangle 44"/>
          <p:cNvSpPr/>
          <p:nvPr/>
        </p:nvSpPr>
        <p:spPr>
          <a:xfrm>
            <a:off x="3515434" y="5776137"/>
            <a:ext cx="685800" cy="76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46" name="Rounded Rectangle 45"/>
          <p:cNvSpPr/>
          <p:nvPr/>
        </p:nvSpPr>
        <p:spPr>
          <a:xfrm>
            <a:off x="3820234" y="5699936"/>
            <a:ext cx="76200" cy="22860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5690026" y="2561756"/>
            <a:ext cx="893826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7" name="Rectangle 56"/>
          <p:cNvSpPr>
            <a:spLocks noChangeAspect="1"/>
          </p:cNvSpPr>
          <p:nvPr/>
        </p:nvSpPr>
        <p:spPr>
          <a:xfrm>
            <a:off x="6217920" y="3200400"/>
            <a:ext cx="1078992" cy="212093"/>
          </a:xfrm>
          <a:prstGeom prst="rect">
            <a:avLst/>
          </a:prstGeom>
          <a:gradFill>
            <a:gsLst>
              <a:gs pos="0">
                <a:srgbClr val="00B050"/>
              </a:gs>
              <a:gs pos="85000">
                <a:srgbClr val="5BC450"/>
              </a:gs>
              <a:gs pos="90000">
                <a:srgbClr val="6CC850"/>
              </a:gs>
              <a:gs pos="100000">
                <a:srgbClr val="92D050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5478280" y="4481998"/>
            <a:ext cx="893823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5624453" y="5122077"/>
            <a:ext cx="651881" cy="210312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61" name="Rectangle 60"/>
          <p:cNvSpPr/>
          <p:nvPr/>
        </p:nvSpPr>
        <p:spPr>
          <a:xfrm>
            <a:off x="4389120" y="2450248"/>
            <a:ext cx="18288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r="1074" b="3499"/>
          <a:stretch/>
        </p:blipFill>
        <p:spPr>
          <a:xfrm rot="5400000" flipH="1">
            <a:off x="2410023" y="1458212"/>
            <a:ext cx="3092619" cy="4078224"/>
          </a:xfrm>
          <a:prstGeom prst="rect">
            <a:avLst/>
          </a:prstGeom>
        </p:spPr>
      </p:pic>
      <p:sp>
        <p:nvSpPr>
          <p:cNvPr id="15" name="Rectangle 14"/>
          <p:cNvSpPr>
            <a:spLocks noChangeAspect="1"/>
          </p:cNvSpPr>
          <p:nvPr/>
        </p:nvSpPr>
        <p:spPr>
          <a:xfrm>
            <a:off x="6217920" y="512064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217920" y="4480561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217922" y="320040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217920" y="2560320"/>
            <a:ext cx="1265864" cy="2117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99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48960" y="1699200"/>
              <a:ext cx="1323000" cy="151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1760" y="1691280"/>
                <a:ext cx="1336680" cy="15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3100680" y="1754640"/>
              <a:ext cx="1063440" cy="697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4560" y="1748160"/>
                <a:ext cx="1076040" cy="7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2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3663 2.22222E-6 C 0.0368 2.22222E-6 3.33333E-6 2.22222E-6 3.33333E-6 0.00023 L 3.33333E-6 2.22222E-6 Z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C -3.33333E-6 0.00023 -0.01493 0.00116 -0.01475 0.00139 C -0.01458 0.00185 -3.33333E-6 -2.22222E-6 -3.33333E-6 0.00023 L -3.33333E-6 -2.22222E-6 Z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C -0.00573 0.00023 -0.0158 0.00162 -0.01215 0.00162 C -0.00833 0.00162 0.02066 3.33333E-6 0.02274 3.33333E-6 L 0 3.33333E-6 Z " pathEditMode="relative" rAng="0" ptsTypes="AAAA">
                                      <p:cBhvr>
                                        <p:cTn id="1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1.66667E-6 0.00023 0.00851 0.00116 0.00851 0.00139 C 0.00885 0.00185 1.66667E-6 -1.11111E-6 1.66667E-6 0.00023 L 1.66667E-6 -1.11111E-6 Z " pathEditMode="relative" rAng="0" ptsTypes="AAAA">
                                      <p:cBhvr>
                                        <p:cTn id="1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C -1.66667E-6 0.00023 0.00938 0.00116 0.00955 0.00139 C 0.00972 0.00185 -1.66667E-6 2.22222E-6 -1.66667E-6 0.00023 L -1.66667E-6 2.22222E-6 Z " pathEditMode="relative" rAng="0" ptsTypes="AAAA">
                                      <p:cBhvr>
                                        <p:cTn id="1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92 C -0.0059 -0.00046 -0.01232 0.00023 -0.01146 0.00047 C -0.01041 0.0007 0.00695 0.00047 0.00695 0.0007 L 0.00087 -0.00092 Z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00608 3.33333E-6 L 5E-6 3.33333E-6 Z " pathEditMode="relative" rAng="0" ptsTypes="AAA">
                                      <p:cBhvr>
                                        <p:cTn id="1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46 L 0.0217 0.00046 L 0.0007 0.00046 Z " pathEditMode="relative" rAng="0" ptsTypes="AAA">
                                      <p:cBhvr>
                                        <p:cTn id="2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0607 0.00255 L 0.00017 0.00093 Z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2.22222E-6 C -0.00486 0.00046 -0.00954 0.00116 -0.00816 0.00139 C -0.00659 0.00162 0.00851 0.00139 0.00851 0.00162 L -0.00034 2.22222E-6 Z " pathEditMode="relative" rAng="0" ptsTypes="AAAA">
                                      <p:cBhvr>
                                        <p:cTn id="2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347 0.00046 -0.02813 0.00185 -0.02986 0.00185 C -0.03142 0.00185 -0.01424 0.00046 -0.00972 4.07407E-6 C -0.00521 -0.00024 0.0033 -0.00024 1.11111E-6 4.07407E-6 Z " pathEditMode="relative" rAng="0" ptsTypes="AAAA">
                                      <p:cBhvr>
                                        <p:cTn id="26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03837 1.11111E-6 L 3.05556E-6 1.11111E-6 Z " pathEditMode="relative" rAng="0" ptsTypes="AAA">
                                      <p:cBhvr>
                                        <p:cTn id="2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0868 -1.48148E-6 L 1.38889E-6 -1.48148E-6 Z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C 0.00469 1.48148E-6 0.04827 0.00116 0.0507 0.00139 C 0.05296 0.00162 0.01389 0.00139 0.01389 0.00162 C 0.00921 0.00139 0.025 0.00162 0.02275 0.00139 C 0.02032 0.00116 -0.00468 1.48148E-6 -4.44444E-6 1.48148E-6 Z " pathEditMode="relative" rAng="0" ptsTypes="AAAAA">
                                      <p:cBhvr>
                                        <p:cTn id="3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56" grpId="0" animBg="1"/>
      <p:bldP spid="57" grpId="0" animBg="1"/>
      <p:bldP spid="6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 r="19301"/>
          <a:stretch/>
        </p:blipFill>
        <p:spPr>
          <a:xfrm>
            <a:off x="2058948" y="1529233"/>
            <a:ext cx="5041979" cy="46377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92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 Search &amp;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take an action… then what? … then what?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5216" y="1737360"/>
            <a:ext cx="7977549" cy="5029006"/>
            <a:chOff x="2039419" y="1676599"/>
            <a:chExt cx="7977549" cy="502900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1905204"/>
              <a:ext cx="6629400" cy="4800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1676599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7221" y="2485425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39419" y="3330220"/>
              <a:ext cx="950067" cy="939020"/>
            </a:xfrm>
            <a:prstGeom prst="rect">
              <a:avLst/>
            </a:prstGeom>
            <a:noFill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51354" y="4110148"/>
              <a:ext cx="843999" cy="937776"/>
            </a:xfrm>
            <a:prstGeom prst="rect">
              <a:avLst/>
            </a:prstGeom>
            <a:noFill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0401" y="3657605"/>
              <a:ext cx="3006567" cy="278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5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For many, the coolest and</a:t>
            </a:r>
            <a:br>
              <a:rPr lang="en-US" sz="2400" dirty="0"/>
            </a:br>
            <a:r>
              <a:rPr lang="en-US" sz="2400" dirty="0"/>
              <a:t>scariest part of AI</a:t>
            </a:r>
          </a:p>
          <a:p>
            <a:r>
              <a:rPr lang="en-US" sz="2400" dirty="0"/>
              <a:t>Combines fields of AI/CS</a:t>
            </a:r>
          </a:p>
          <a:p>
            <a:pPr lvl="1"/>
            <a:r>
              <a:rPr lang="en-US" sz="2000" dirty="0"/>
              <a:t>Speech recognition</a:t>
            </a:r>
          </a:p>
          <a:p>
            <a:pPr lvl="1"/>
            <a:r>
              <a:rPr lang="en-US" sz="2000" dirty="0"/>
              <a:t>Synthetic voice</a:t>
            </a:r>
          </a:p>
          <a:p>
            <a:pPr lvl="1"/>
            <a:r>
              <a:rPr lang="en-US" sz="2000" dirty="0"/>
              <a:t>Machine vision</a:t>
            </a:r>
          </a:p>
          <a:p>
            <a:pPr lvl="1"/>
            <a:r>
              <a:rPr lang="en-US" sz="2000" dirty="0"/>
              <a:t>Planning</a:t>
            </a:r>
          </a:p>
          <a:p>
            <a:pPr lvl="1"/>
            <a:r>
              <a:rPr lang="en-US" sz="2000" dirty="0"/>
              <a:t>HCI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" y="4779659"/>
            <a:ext cx="2210795" cy="1527193"/>
          </a:xfrm>
          <a:prstGeom prst="rect">
            <a:avLst/>
          </a:prstGeom>
        </p:spPr>
      </p:pic>
      <p:pic>
        <p:nvPicPr>
          <p:cNvPr id="5" name="Content Placeholder 7"/>
          <p:cNvPicPr>
            <a:picLocks noChangeAspect="1"/>
          </p:cNvPicPr>
          <p:nvPr/>
        </p:nvPicPr>
        <p:blipFill rotWithShape="1">
          <a:blip r:embed="rId3"/>
          <a:srcRect t="400" b="400"/>
          <a:stretch/>
        </p:blipFill>
        <p:spPr>
          <a:xfrm>
            <a:off x="5613552" y="3989542"/>
            <a:ext cx="3031460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69405" y="6170487"/>
            <a:ext cx="38150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TOPIO, the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ping-pong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playing robot</a:t>
            </a:r>
          </a:p>
        </p:txBody>
      </p:sp>
      <p:pic>
        <p:nvPicPr>
          <p:cNvPr id="7" name="Picture 6" descr="Screen shot 2011-04-13 at 1.29.0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84" y="4505325"/>
            <a:ext cx="2291937" cy="182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9627" y="6339685"/>
            <a:ext cx="20116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Towel-folding!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45" y="6282601"/>
            <a:ext cx="256032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helicopter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9091" t="4545" r="9091" b="4545"/>
          <a:stretch>
            <a:fillRect/>
          </a:stretch>
        </p:blipFill>
        <p:spPr>
          <a:xfrm>
            <a:off x="6032286" y="667807"/>
            <a:ext cx="2410483" cy="26783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3442" y="3312733"/>
            <a:ext cx="20116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  <a:tabLst>
                <a:tab pos="738170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Surgical robots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25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Video:  Bipedal Robot – Boston Dynamics</a:t>
            </a:r>
          </a:p>
          <a:p>
            <a:pPr lvl="1"/>
            <a:r>
              <a:rPr lang="en-US" dirty="0">
                <a:hlinkClick r:id="rId2"/>
              </a:rPr>
              <a:t>https://www.youtube.com/watch?v=rVlhMGQgDkY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Video:  Robot Preschool – UC Berkeley</a:t>
            </a:r>
          </a:p>
          <a:p>
            <a:pPr lvl="1"/>
            <a:r>
              <a:rPr lang="en-US" dirty="0">
                <a:hlinkClick r:id="rId3"/>
              </a:rPr>
              <a:t>http://www.bloomberg.com/features/2015-preschool-for-robots/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6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Driving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35" y="1362075"/>
            <a:ext cx="8218405" cy="4972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7588" y="6334125"/>
            <a:ext cx="5224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Image: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  <a:hlinkClick r:id="rId3"/>
              </a:rPr>
              <a:t>https://www.google.com/selfdrivingcar/how/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ourier New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55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 Much, Much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88" indent="-457189">
              <a:buFont typeface="Wingdings" charset="2"/>
              <a:buChar char="§"/>
            </a:pPr>
            <a:r>
              <a:rPr lang="en-US" dirty="0"/>
              <a:t>Scheduling, </a:t>
            </a:r>
            <a:r>
              <a:rPr lang="en-US" i="1" dirty="0"/>
              <a:t>e.g.</a:t>
            </a:r>
            <a:r>
              <a:rPr lang="en-US" dirty="0"/>
              <a:t> airline routing, military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Route planning, </a:t>
            </a:r>
            <a:r>
              <a:rPr lang="en-US" i="1" dirty="0"/>
              <a:t>e.g.</a:t>
            </a:r>
            <a:r>
              <a:rPr lang="en-US" dirty="0"/>
              <a:t> Google maps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Medical diagnosis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Web search engines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Spam classifiers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Automated help desks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Fraud detection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Product recommendations</a:t>
            </a:r>
          </a:p>
          <a:p>
            <a:pPr marL="201188" indent="-457189">
              <a:buFont typeface="Wingdings" charset="2"/>
              <a:buChar char="§"/>
            </a:pPr>
            <a:r>
              <a:rPr lang="en-US" dirty="0"/>
              <a:t>… Lots more!</a:t>
            </a:r>
          </a:p>
          <a:p>
            <a:endParaRPr lang="en-US" dirty="0"/>
          </a:p>
        </p:txBody>
      </p:sp>
      <p:pic>
        <p:nvPicPr>
          <p:cNvPr id="4" name="Picture 2" descr="C:\Temp\ketrina\DecisionMaking-Sp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5815" y="2400300"/>
            <a:ext cx="3242756" cy="28956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3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  <a:p>
            <a:r>
              <a:rPr lang="en-US" dirty="0"/>
              <a:t>AI History</a:t>
            </a:r>
          </a:p>
          <a:p>
            <a:pPr lvl="1"/>
            <a:r>
              <a:rPr lang="en-US" dirty="0"/>
              <a:t>AI winter and the resurgence</a:t>
            </a:r>
          </a:p>
          <a:p>
            <a:r>
              <a:rPr lang="en-US" dirty="0"/>
              <a:t>AI Today</a:t>
            </a:r>
          </a:p>
          <a:p>
            <a:pPr lvl="1"/>
            <a:r>
              <a:rPr lang="en-US" dirty="0"/>
              <a:t>Applications and how they work</a:t>
            </a:r>
          </a:p>
          <a:p>
            <a:r>
              <a:rPr lang="en-US" b="1" dirty="0">
                <a:solidFill>
                  <a:srgbClr val="4B2A85"/>
                </a:solidFill>
              </a:rPr>
              <a:t>AI Tomorrow</a:t>
            </a:r>
          </a:p>
          <a:p>
            <a:pPr lvl="1"/>
            <a:r>
              <a:rPr lang="en-US" b="1" dirty="0">
                <a:solidFill>
                  <a:srgbClr val="4B2A85"/>
                </a:solidFill>
              </a:rPr>
              <a:t>Ethics and the singularity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4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in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b="1" dirty="0" err="1">
                <a:solidFill>
                  <a:srgbClr val="00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returns the number of milliseconds since starting your program (as 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start timing, call and store the value in a variable</a:t>
            </a:r>
          </a:p>
          <a:p>
            <a:pPr lvl="1"/>
            <a:r>
              <a:rPr lang="en-US" dirty="0"/>
              <a:t>Call again after your computation and subtract the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2" y="3657600"/>
            <a:ext cx="8014730" cy="1448635"/>
          </a:xfrm>
          <a:prstGeom prst="rect">
            <a:avLst/>
          </a:prstGeom>
          <a:ln w="19050">
            <a:solidFill>
              <a:srgbClr val="4B2A85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489760" y="3780360"/>
              <a:ext cx="1193040" cy="620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360" y="3773880"/>
                <a:ext cx="1205640" cy="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0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Training 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Just like humans, machines can only learn what they are taught (or can read about on their own)</a:t>
            </a:r>
          </a:p>
          <a:p>
            <a:pPr lvl="1"/>
            <a:r>
              <a:rPr lang="en-US" dirty="0"/>
              <a:t>Biased training set = biased behavior</a:t>
            </a:r>
          </a:p>
          <a:p>
            <a:pPr lvl="1"/>
            <a:r>
              <a:rPr lang="en-US" dirty="0">
                <a:hlinkClick r:id="rId2"/>
              </a:rPr>
              <a:t>https://techcrunch.com/2016/12/10/5-unexpected-sources-of-bias-in-artificial-intelligence/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r>
              <a:rPr lang="en-US" u="sng" dirty="0"/>
              <a:t>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 March 2016, Microsoft released AI Twitter bot </a:t>
            </a:r>
            <a:r>
              <a:rPr lang="en-US" dirty="0" err="1"/>
              <a:t>Tay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http://www.complex.com/life/2016/03/microsoft-racist-ai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Software used to predict future criminals is biased against African Americans</a:t>
            </a:r>
          </a:p>
          <a:p>
            <a:pPr lvl="2"/>
            <a:r>
              <a:rPr lang="en-US" dirty="0">
                <a:hlinkClick r:id="rId4"/>
              </a:rPr>
              <a:t>https://www.propublica.org/article/machine-bias-risk-assessments-in-criminal-sentencing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21680" y="2711880"/>
              <a:ext cx="8668440" cy="100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60" y="2707560"/>
                <a:ext cx="8684640" cy="10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8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What Should We Worry About?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7" y="2641281"/>
            <a:ext cx="4891395" cy="274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Ethics:  Immediate concerns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6875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354641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Liability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964795" y="2513086"/>
            <a:ext cx="2646310" cy="306475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302559" y="2194560"/>
            <a:ext cx="2450592" cy="54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Weapons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2641281"/>
            <a:ext cx="2450431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082" t="-602" r="7436" b="602"/>
          <a:stretch/>
        </p:blipFill>
        <p:spPr>
          <a:xfrm>
            <a:off x="6302559" y="2614239"/>
            <a:ext cx="2460522" cy="274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096" y="5577840"/>
            <a:ext cx="1235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Images: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http://ot.to/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https://electrek.co/2016/09/25/tesla-model-s-crashes-into-gym-driver-claims-autonomous-acceleration-tesla-says-drivers-fault/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http://futureoflife.org/2016/09/20/podcast-what-is-nuclear-risk/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578760" y="2977560"/>
              <a:ext cx="957240" cy="472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3360" y="2972160"/>
                <a:ext cx="970920" cy="4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308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Superintelligence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463040" y="1929650"/>
            <a:ext cx="6220418" cy="1110271"/>
            <a:chOff x="2435277" y="1964961"/>
            <a:chExt cx="7775523" cy="1387839"/>
          </a:xfrm>
        </p:grpSpPr>
        <p:sp>
          <p:nvSpPr>
            <p:cNvPr id="5" name="Chevron 4"/>
            <p:cNvSpPr/>
            <p:nvPr/>
          </p:nvSpPr>
          <p:spPr>
            <a:xfrm>
              <a:off x="2435277" y="1964961"/>
              <a:ext cx="3581400" cy="1371600"/>
            </a:xfrm>
            <a:prstGeom prst="chevron">
              <a:avLst>
                <a:gd name="adj" fmla="val 489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Weak AI</a:t>
              </a:r>
            </a:p>
          </p:txBody>
        </p:sp>
        <p:sp>
          <p:nvSpPr>
            <p:cNvPr id="6" name="Chevron 5"/>
            <p:cNvSpPr/>
            <p:nvPr/>
          </p:nvSpPr>
          <p:spPr>
            <a:xfrm>
              <a:off x="6629400" y="1981200"/>
              <a:ext cx="3581400" cy="1371600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Strong AI</a:t>
              </a:r>
            </a:p>
          </p:txBody>
        </p:sp>
        <p:sp>
          <p:nvSpPr>
            <p:cNvPr id="7" name="Chevron 6"/>
            <p:cNvSpPr/>
            <p:nvPr/>
          </p:nvSpPr>
          <p:spPr>
            <a:xfrm>
              <a:off x="5749978" y="1964961"/>
              <a:ext cx="1181100" cy="1371600"/>
            </a:xfrm>
            <a:prstGeom prst="chevron">
              <a:avLst>
                <a:gd name="adj" fmla="val 6015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2197809" y="1358407"/>
            <a:ext cx="4724400" cy="548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cs typeface="Calibri" panose="020F0502020204030204" pitchFamily="34" charset="0"/>
              </a:rPr>
              <a:t>Singularity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463040" y="3461979"/>
            <a:ext cx="283464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Narrow AI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Limited number of applications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1203" lvl="1" indent="-457189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848818" y="3461979"/>
            <a:ext cx="2834640" cy="256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Artificial General Intelligence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Recursive self-improvement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Beyond human control</a:t>
            </a:r>
          </a:p>
          <a:p>
            <a:pPr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1203" lvl="1" indent="-457189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auto">
              <a:spcAft>
                <a:spcPts val="0"/>
              </a:spcAft>
              <a:buFont typeface="Wingdings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FA4C8-4829-4782-94A0-CE388E764D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Analysis:  The Basics</a:t>
            </a:r>
          </a:p>
          <a:p>
            <a:r>
              <a:rPr lang="en-US" b="1" dirty="0">
                <a:solidFill>
                  <a:srgbClr val="4B2A85"/>
                </a:solidFill>
              </a:rPr>
              <a:t>Comparing Algorithms</a:t>
            </a:r>
          </a:p>
          <a:p>
            <a:r>
              <a:rPr lang="en-US" dirty="0"/>
              <a:t>Orders of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 Searching A Sorted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u="sng" dirty="0"/>
              <a:t>Input</a:t>
            </a:r>
            <a:r>
              <a:rPr lang="en-US" sz="2400" dirty="0"/>
              <a:t>:  	Numbers in a sorted array, desired number</a:t>
            </a:r>
          </a:p>
          <a:p>
            <a:r>
              <a:rPr lang="en-US" sz="2400" u="sng" dirty="0"/>
              <a:t>Output</a:t>
            </a:r>
            <a:r>
              <a:rPr lang="en-US" sz="2400" dirty="0"/>
              <a:t>:	If desired number is in the array (</a:t>
            </a:r>
            <a:r>
              <a:rPr lang="en-US" sz="24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2400" dirty="0"/>
              <a:t>/</a:t>
            </a:r>
            <a:r>
              <a:rPr lang="en-US" sz="24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2400" dirty="0"/>
              <a:t>)</a:t>
            </a:r>
          </a:p>
          <a:p>
            <a:pPr lvl="2"/>
            <a:endParaRPr lang="en-US" sz="1600" dirty="0"/>
          </a:p>
          <a:p>
            <a:r>
              <a:rPr lang="en-US" sz="2400" u="sng" dirty="0"/>
              <a:t>Algorithm 1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Check each index starting from 0 for desired number</a:t>
            </a:r>
          </a:p>
          <a:p>
            <a:pPr lvl="2"/>
            <a:r>
              <a:rPr lang="en-US" sz="1800" dirty="0"/>
              <a:t>If equal, then report </a:t>
            </a:r>
            <a:r>
              <a:rPr lang="en-US" sz="18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lvl="2"/>
            <a:r>
              <a:rPr lang="en-US" sz="1800" dirty="0"/>
              <a:t>If not equal, then move to next index</a:t>
            </a:r>
          </a:p>
          <a:p>
            <a:pPr lvl="2"/>
            <a:r>
              <a:rPr lang="en-US" sz="1800" dirty="0"/>
              <a:t>If at end of array, then report </a:t>
            </a:r>
            <a:r>
              <a:rPr lang="en-US" sz="1800" b="1" dirty="0">
                <a:solidFill>
                  <a:srgbClr val="3399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lvl="1"/>
            <a:r>
              <a:rPr lang="en-US" sz="2000" dirty="0"/>
              <a:t>Called </a:t>
            </a:r>
            <a:r>
              <a:rPr lang="en-US" sz="2000" dirty="0">
                <a:solidFill>
                  <a:srgbClr val="FF0000"/>
                </a:solidFill>
              </a:rPr>
              <a:t>Linear Search</a:t>
            </a:r>
            <a:r>
              <a:rPr lang="en-US" sz="2000" dirty="0"/>
              <a:t> (also works for unsorted array)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76" y="4754880"/>
            <a:ext cx="5873270" cy="1936762"/>
          </a:xfrm>
          <a:prstGeom prst="rect">
            <a:avLst/>
          </a:prstGeom>
          <a:ln w="19050">
            <a:solidFill>
              <a:srgbClr val="4B2A85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1778A-C93F-4D9E-9466-A3C5D1620C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Theme-120-Sp17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4B2A85"/>
      </a:hlink>
      <a:folHlink>
        <a:srgbClr val="DED4FF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000" smtClean="0">
            <a:solidFill>
              <a:srgbClr val="C00000"/>
            </a:solidFill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WTheme-120-Sp17" id="{28839EE6-A363-48B8-86DE-FB931C4A5EDB}" vid="{CDC135B8-6C84-451D-A8A4-8C26E4E9FC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UWTheme-120-Sp17</Template>
  <TotalTime>1088</TotalTime>
  <Words>3256</Words>
  <Application>Microsoft Macintosh PowerPoint</Application>
  <PresentationFormat>On-screen Show (4:3)</PresentationFormat>
  <Paragraphs>734</Paragraphs>
  <Slides>72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Arial Narrow</vt:lpstr>
      <vt:lpstr>Calibri</vt:lpstr>
      <vt:lpstr>Cambria Math</vt:lpstr>
      <vt:lpstr>CMU Serif Roman</vt:lpstr>
      <vt:lpstr>Courier New</vt:lpstr>
      <vt:lpstr>Roboto Regular</vt:lpstr>
      <vt:lpstr>Times New Roman</vt:lpstr>
      <vt:lpstr>Wingdings</vt:lpstr>
      <vt:lpstr>UWTheme-120-Sp17</vt:lpstr>
      <vt:lpstr>Algorithmic Complexity I CSE 120 Spring 2017</vt:lpstr>
      <vt:lpstr>Administrivia</vt:lpstr>
      <vt:lpstr>Outline</vt:lpstr>
      <vt:lpstr>Algorithm Correctness</vt:lpstr>
      <vt:lpstr>Algorithm Analysis</vt:lpstr>
      <vt:lpstr>Aside:  Computation Time</vt:lpstr>
      <vt:lpstr>Timing in Processing</vt:lpstr>
      <vt:lpstr>Outline</vt:lpstr>
      <vt:lpstr>Algorithm:  Searching A Sorted Array</vt:lpstr>
      <vt:lpstr>Algorithm:  Searching A Sorted Array</vt:lpstr>
      <vt:lpstr>Peer Instruction Question</vt:lpstr>
      <vt:lpstr>Measuring Linear Search</vt:lpstr>
      <vt:lpstr>Best Case vs. Worst Case vs. Average Case</vt:lpstr>
      <vt:lpstr>Example of Worst Case in Action</vt:lpstr>
      <vt:lpstr>What is the Worst Case?</vt:lpstr>
      <vt:lpstr>Timing Experiments</vt:lpstr>
      <vt:lpstr>Runtime Intuition</vt:lpstr>
      <vt:lpstr>Empirical Analysis Conclusion</vt:lpstr>
      <vt:lpstr>Outline</vt:lpstr>
      <vt:lpstr>Characterizing Algorithms</vt:lpstr>
      <vt:lpstr>Linear Search</vt:lpstr>
      <vt:lpstr>Peer Instruction Question</vt:lpstr>
      <vt:lpstr>Orders of Growth</vt:lpstr>
      <vt:lpstr>Orders of Growth</vt:lpstr>
      <vt:lpstr>Binary Search</vt:lpstr>
      <vt:lpstr>Which is Faster?</vt:lpstr>
      <vt:lpstr>The Reason Order of Growth Matters</vt:lpstr>
      <vt:lpstr>Orders of Growth Comparison</vt:lpstr>
      <vt:lpstr>Artificial Intelligence CSE 120 Spring 2017</vt:lpstr>
      <vt:lpstr>Administrivia</vt:lpstr>
      <vt:lpstr>Outline</vt:lpstr>
      <vt:lpstr>Artificial Intelligence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How:  Search &amp; Planning</vt:lpstr>
      <vt:lpstr>Candy Grab Game (Min-Max)</vt:lpstr>
      <vt:lpstr>Candy Grab Game (Statistical)</vt:lpstr>
      <vt:lpstr>AI Games in the News</vt:lpstr>
      <vt:lpstr>So What is AI?</vt:lpstr>
      <vt:lpstr>Sci-Fi AI?</vt:lpstr>
      <vt:lpstr>So What is AI?</vt:lpstr>
      <vt:lpstr>Turing Test for Intelligence</vt:lpstr>
      <vt:lpstr>So What is AI?</vt:lpstr>
      <vt:lpstr>AI Definition by John McCarthy</vt:lpstr>
      <vt:lpstr>Outline</vt:lpstr>
      <vt:lpstr>A Brief History of AI</vt:lpstr>
      <vt:lpstr>Logic</vt:lpstr>
      <vt:lpstr>isDog(animal)</vt:lpstr>
      <vt:lpstr>isDog(animal)</vt:lpstr>
      <vt:lpstr>A Brief History of AI</vt:lpstr>
      <vt:lpstr>Outline</vt:lpstr>
      <vt:lpstr>“Intelligent” Applications</vt:lpstr>
      <vt:lpstr>Applications:  Natural Language</vt:lpstr>
      <vt:lpstr>How:  Probability</vt:lpstr>
      <vt:lpstr>Applications:  Vision (Perception)</vt:lpstr>
      <vt:lpstr>How:  Neural Networks</vt:lpstr>
      <vt:lpstr>How:  Neural Networks</vt:lpstr>
      <vt:lpstr>Applications:  Games</vt:lpstr>
      <vt:lpstr>How:  Search &amp; Planning</vt:lpstr>
      <vt:lpstr>Applications:  Robotics</vt:lpstr>
      <vt:lpstr>Applications:  Robotics</vt:lpstr>
      <vt:lpstr>Applications:  Driving</vt:lpstr>
      <vt:lpstr>Applications:  Much, Much More</vt:lpstr>
      <vt:lpstr>Outline</vt:lpstr>
      <vt:lpstr>What’s In a Training Set?</vt:lpstr>
      <vt:lpstr>AI: What Should We Worry About?</vt:lpstr>
      <vt:lpstr>AI: Superintelligence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Hsia</dc:creator>
  <cp:lastModifiedBy>Huy. Nguyễn Trọng (3)</cp:lastModifiedBy>
  <cp:revision>46</cp:revision>
  <cp:lastPrinted>2017-04-19T09:31:31Z</cp:lastPrinted>
  <dcterms:created xsi:type="dcterms:W3CDTF">2017-04-18T00:17:33Z</dcterms:created>
  <dcterms:modified xsi:type="dcterms:W3CDTF">2018-10-25T14:23:31Z</dcterms:modified>
</cp:coreProperties>
</file>